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62" r:id="rId4"/>
    <p:sldId id="263" r:id="rId5"/>
    <p:sldId id="264" r:id="rId6"/>
    <p:sldId id="274" r:id="rId7"/>
    <p:sldId id="260" r:id="rId8"/>
    <p:sldId id="261" r:id="rId9"/>
    <p:sldId id="265" r:id="rId10"/>
    <p:sldId id="275" r:id="rId11"/>
    <p:sldId id="276" r:id="rId12"/>
    <p:sldId id="272" r:id="rId13"/>
    <p:sldId id="273" r:id="rId14"/>
    <p:sldId id="266" r:id="rId15"/>
    <p:sldId id="258" r:id="rId16"/>
    <p:sldId id="277" r:id="rId17"/>
    <p:sldId id="281" r:id="rId18"/>
    <p:sldId id="278" r:id="rId19"/>
    <p:sldId id="279" r:id="rId20"/>
    <p:sldId id="268" r:id="rId21"/>
    <p:sldId id="270" r:id="rId22"/>
    <p:sldId id="280" r:id="rId23"/>
    <p:sldId id="27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A8CD2-349A-48C8-8757-A26BF63CA30B}" type="doc">
      <dgm:prSet loTypeId="urn:microsoft.com/office/officeart/2005/8/layout/list1" loCatId="list" qsTypeId="urn:microsoft.com/office/officeart/2005/8/quickstyle/simple1#4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24DE5EF-ED52-475B-8B8A-7A922BAA1341}">
      <dgm:prSet phldrT="[Текст]" custT="1"/>
      <dgm:spPr/>
      <dgm:t>
        <a:bodyPr/>
        <a:lstStyle/>
        <a:p>
          <a:r>
            <a:rPr lang="ru-RU" sz="2000" b="0" i="0" dirty="0" smtClean="0"/>
            <a:t>Аппаратные и программные средства мультимедиа и Интернет</a:t>
          </a:r>
          <a:endParaRPr lang="ru-RU" sz="2000" dirty="0"/>
        </a:p>
      </dgm:t>
    </dgm:pt>
    <dgm:pt modelId="{A940EA64-5E7D-48FD-966A-F6A918411AF5}" type="parTrans" cxnId="{F9BF684A-77C2-41F8-93F1-AD947F377876}">
      <dgm:prSet/>
      <dgm:spPr/>
      <dgm:t>
        <a:bodyPr/>
        <a:lstStyle/>
        <a:p>
          <a:endParaRPr lang="ru-RU"/>
        </a:p>
      </dgm:t>
    </dgm:pt>
    <dgm:pt modelId="{F41A48BF-36F8-489D-8D3F-3F6FA0FAB017}" type="sibTrans" cxnId="{F9BF684A-77C2-41F8-93F1-AD947F377876}">
      <dgm:prSet/>
      <dgm:spPr/>
      <dgm:t>
        <a:bodyPr/>
        <a:lstStyle/>
        <a:p>
          <a:endParaRPr lang="ru-RU"/>
        </a:p>
      </dgm:t>
    </dgm:pt>
    <dgm:pt modelId="{CC626EBD-C3D3-4058-938B-EFFEDDBDA62E}">
      <dgm:prSet custT="1"/>
      <dgm:spPr/>
      <dgm:t>
        <a:bodyPr/>
        <a:lstStyle/>
        <a:p>
          <a:r>
            <a:rPr lang="ru-RU" sz="2000" b="0" i="0" dirty="0" smtClean="0"/>
            <a:t>Программные системы управления учебным процессом</a:t>
          </a:r>
          <a:endParaRPr lang="ru-RU" sz="2000" dirty="0"/>
        </a:p>
      </dgm:t>
    </dgm:pt>
    <dgm:pt modelId="{B4108A03-637A-4743-8843-667C53D29801}" type="parTrans" cxnId="{7BB0FB73-28B6-4DF1-92A2-94DB0D4C0AB4}">
      <dgm:prSet/>
      <dgm:spPr/>
      <dgm:t>
        <a:bodyPr/>
        <a:lstStyle/>
        <a:p>
          <a:endParaRPr lang="ru-RU"/>
        </a:p>
      </dgm:t>
    </dgm:pt>
    <dgm:pt modelId="{4A53BC9B-E6C5-460F-B58A-ED504A87915F}" type="sibTrans" cxnId="{7BB0FB73-28B6-4DF1-92A2-94DB0D4C0AB4}">
      <dgm:prSet/>
      <dgm:spPr/>
      <dgm:t>
        <a:bodyPr/>
        <a:lstStyle/>
        <a:p>
          <a:endParaRPr lang="ru-RU"/>
        </a:p>
      </dgm:t>
    </dgm:pt>
    <dgm:pt modelId="{CA3674BB-47AC-423F-A140-57A9335E396E}">
      <dgm:prSet custT="1"/>
      <dgm:spPr/>
      <dgm:t>
        <a:bodyPr/>
        <a:lstStyle/>
        <a:p>
          <a:r>
            <a:rPr lang="ru-RU" sz="2000" dirty="0" smtClean="0"/>
            <a:t>Компьютерные файлы, обучающие </a:t>
          </a:r>
          <a:r>
            <a:rPr lang="en-US" sz="2000" dirty="0" smtClean="0"/>
            <a:t>CD</a:t>
          </a:r>
          <a:r>
            <a:rPr lang="ru-RU" sz="2000" dirty="0" smtClean="0"/>
            <a:t>(</a:t>
          </a:r>
          <a:r>
            <a:rPr lang="en-US" sz="2000" dirty="0" smtClean="0"/>
            <a:t>DVD)</a:t>
          </a:r>
          <a:r>
            <a:rPr lang="ru-RU" sz="2000" dirty="0" smtClean="0"/>
            <a:t>-диски, видео </a:t>
          </a:r>
          <a:endParaRPr lang="ru-RU" sz="2000" dirty="0"/>
        </a:p>
      </dgm:t>
    </dgm:pt>
    <dgm:pt modelId="{89A0CCAC-3631-4156-A801-139F1E9436B2}" type="parTrans" cxnId="{1FC0D19F-BE13-4972-86E2-4EF4C9C49350}">
      <dgm:prSet/>
      <dgm:spPr/>
      <dgm:t>
        <a:bodyPr/>
        <a:lstStyle/>
        <a:p>
          <a:endParaRPr lang="ru-RU"/>
        </a:p>
      </dgm:t>
    </dgm:pt>
    <dgm:pt modelId="{B02C18D3-83FB-4829-903B-A1A399C05A69}" type="sibTrans" cxnId="{1FC0D19F-BE13-4972-86E2-4EF4C9C49350}">
      <dgm:prSet/>
      <dgm:spPr/>
      <dgm:t>
        <a:bodyPr/>
        <a:lstStyle/>
        <a:p>
          <a:endParaRPr lang="ru-RU"/>
        </a:p>
      </dgm:t>
    </dgm:pt>
    <dgm:pt modelId="{B29D4301-18D2-4715-9B68-C7B4EF4922C7}">
      <dgm:prSet custT="1"/>
      <dgm:spPr/>
      <dgm:t>
        <a:bodyPr/>
        <a:lstStyle/>
        <a:p>
          <a:r>
            <a:rPr lang="ru-RU" sz="2000" b="0" i="0" dirty="0" smtClean="0"/>
            <a:t>Интеллектуальные тренажеры, виртуальные лаборатории</a:t>
          </a:r>
          <a:endParaRPr lang="ru-RU" sz="2000" dirty="0"/>
        </a:p>
      </dgm:t>
    </dgm:pt>
    <dgm:pt modelId="{391DC5A2-F918-4B51-A371-42C1E7197C1F}" type="parTrans" cxnId="{3DA2B10C-AB0E-438C-BE28-A547C709429F}">
      <dgm:prSet/>
      <dgm:spPr/>
      <dgm:t>
        <a:bodyPr/>
        <a:lstStyle/>
        <a:p>
          <a:endParaRPr lang="ru-RU"/>
        </a:p>
      </dgm:t>
    </dgm:pt>
    <dgm:pt modelId="{EC85A1FC-84C7-4711-B564-96108EF0E2AD}" type="sibTrans" cxnId="{3DA2B10C-AB0E-438C-BE28-A547C709429F}">
      <dgm:prSet/>
      <dgm:spPr/>
      <dgm:t>
        <a:bodyPr/>
        <a:lstStyle/>
        <a:p>
          <a:endParaRPr lang="ru-RU"/>
        </a:p>
      </dgm:t>
    </dgm:pt>
    <dgm:pt modelId="{7FCBA114-5288-477D-9131-08575F09954B}">
      <dgm:prSet custT="1"/>
      <dgm:spPr/>
      <dgm:t>
        <a:bodyPr/>
        <a:lstStyle/>
        <a:p>
          <a:r>
            <a:rPr lang="ru-RU" sz="2000" b="0" i="0" dirty="0" smtClean="0"/>
            <a:t>Электронные учебники и тестовые компьютерные системы</a:t>
          </a:r>
          <a:endParaRPr lang="ru-RU" sz="2000" dirty="0"/>
        </a:p>
      </dgm:t>
    </dgm:pt>
    <dgm:pt modelId="{22C4E457-8B1B-42FB-AFD0-8C08EB1740B6}" type="parTrans" cxnId="{CCEB5893-8F27-406D-8D30-6F6F64318B3A}">
      <dgm:prSet/>
      <dgm:spPr/>
      <dgm:t>
        <a:bodyPr/>
        <a:lstStyle/>
        <a:p>
          <a:endParaRPr lang="ru-RU"/>
        </a:p>
      </dgm:t>
    </dgm:pt>
    <dgm:pt modelId="{99D89191-EAE9-4A12-BB48-F8A9F2A07384}" type="sibTrans" cxnId="{CCEB5893-8F27-406D-8D30-6F6F64318B3A}">
      <dgm:prSet/>
      <dgm:spPr/>
      <dgm:t>
        <a:bodyPr/>
        <a:lstStyle/>
        <a:p>
          <a:endParaRPr lang="ru-RU"/>
        </a:p>
      </dgm:t>
    </dgm:pt>
    <dgm:pt modelId="{EE190A40-10B1-4A90-A1B4-254912D4DA17}">
      <dgm:prSet custT="1"/>
      <dgm:spPr/>
      <dgm:t>
        <a:bodyPr/>
        <a:lstStyle/>
        <a:p>
          <a:r>
            <a:rPr lang="ru-RU" sz="2000" b="0" i="0" dirty="0" smtClean="0"/>
            <a:t>Компьютерные системы автоматизации профессиональной деятельности </a:t>
          </a:r>
          <a:endParaRPr lang="ru-RU" sz="2000" dirty="0"/>
        </a:p>
      </dgm:t>
    </dgm:pt>
    <dgm:pt modelId="{CC5D8182-6782-4443-AB16-777579C30EAE}" type="parTrans" cxnId="{2D054A5B-9F88-499C-B43F-672AC4A43088}">
      <dgm:prSet/>
      <dgm:spPr/>
      <dgm:t>
        <a:bodyPr/>
        <a:lstStyle/>
        <a:p>
          <a:endParaRPr lang="ru-RU"/>
        </a:p>
      </dgm:t>
    </dgm:pt>
    <dgm:pt modelId="{128DD303-24B7-48E8-9802-3BFA6018AA23}" type="sibTrans" cxnId="{2D054A5B-9F88-499C-B43F-672AC4A43088}">
      <dgm:prSet/>
      <dgm:spPr/>
      <dgm:t>
        <a:bodyPr/>
        <a:lstStyle/>
        <a:p>
          <a:endParaRPr lang="ru-RU"/>
        </a:p>
      </dgm:t>
    </dgm:pt>
    <dgm:pt modelId="{50DB6599-920C-4F29-B630-A6DF4B5FC44D}">
      <dgm:prSet custT="1"/>
      <dgm:spPr/>
      <dgm:t>
        <a:bodyPr/>
        <a:lstStyle/>
        <a:p>
          <a:r>
            <a:rPr lang="ru-RU" sz="2000" b="0" i="0" dirty="0" smtClean="0"/>
            <a:t>Педагогические инструментальные программные средства подготовки электронных учебных материалов</a:t>
          </a:r>
          <a:endParaRPr lang="ru-RU" sz="2000" dirty="0"/>
        </a:p>
      </dgm:t>
    </dgm:pt>
    <dgm:pt modelId="{BB88EB5A-E6FD-4C45-8410-E7DCC7A1E52B}" type="parTrans" cxnId="{15E9C4F9-A8B3-4121-A4C0-14D5B59C013E}">
      <dgm:prSet/>
      <dgm:spPr/>
      <dgm:t>
        <a:bodyPr/>
        <a:lstStyle/>
        <a:p>
          <a:endParaRPr lang="ru-RU"/>
        </a:p>
      </dgm:t>
    </dgm:pt>
    <dgm:pt modelId="{CC4B3396-CB88-464A-8BEF-8231F7F9FF4A}" type="sibTrans" cxnId="{15E9C4F9-A8B3-4121-A4C0-14D5B59C013E}">
      <dgm:prSet/>
      <dgm:spPr/>
      <dgm:t>
        <a:bodyPr/>
        <a:lstStyle/>
        <a:p>
          <a:endParaRPr lang="ru-RU"/>
        </a:p>
      </dgm:t>
    </dgm:pt>
    <dgm:pt modelId="{6DC6423A-11A5-456F-B00A-7258134A9F82}" type="pres">
      <dgm:prSet presAssocID="{D30A8CD2-349A-48C8-8757-A26BF63CA30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21E682-C95A-4B8E-A9ED-59D65E33042E}" type="pres">
      <dgm:prSet presAssocID="{CA3674BB-47AC-423F-A140-57A9335E396E}" presName="parentLin" presStyleCnt="0"/>
      <dgm:spPr/>
    </dgm:pt>
    <dgm:pt modelId="{064A9D01-BDEB-4917-A0EC-3DEA30C57EFA}" type="pres">
      <dgm:prSet presAssocID="{CA3674BB-47AC-423F-A140-57A9335E396E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C27D5041-7C4E-4E15-BFA5-8BFE6C2F9045}" type="pres">
      <dgm:prSet presAssocID="{CA3674BB-47AC-423F-A140-57A9335E396E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455688-B1F3-410F-87B0-C6A0B8318F29}" type="pres">
      <dgm:prSet presAssocID="{CA3674BB-47AC-423F-A140-57A9335E396E}" presName="negativeSpace" presStyleCnt="0"/>
      <dgm:spPr/>
    </dgm:pt>
    <dgm:pt modelId="{621C48F6-D463-493B-A46B-D21EA6644D31}" type="pres">
      <dgm:prSet presAssocID="{CA3674BB-47AC-423F-A140-57A9335E396E}" presName="childText" presStyleLbl="conFgAcc1" presStyleIdx="0" presStyleCnt="7">
        <dgm:presLayoutVars>
          <dgm:bulletEnabled val="1"/>
        </dgm:presLayoutVars>
      </dgm:prSet>
      <dgm:spPr/>
    </dgm:pt>
    <dgm:pt modelId="{C061CFA9-8333-43BA-905C-577E8DDE0CAB}" type="pres">
      <dgm:prSet presAssocID="{B02C18D3-83FB-4829-903B-A1A399C05A69}" presName="spaceBetweenRectangles" presStyleCnt="0"/>
      <dgm:spPr/>
    </dgm:pt>
    <dgm:pt modelId="{5E25345F-E7A8-428D-958C-B139CC1071A5}" type="pres">
      <dgm:prSet presAssocID="{7FCBA114-5288-477D-9131-08575F09954B}" presName="parentLin" presStyleCnt="0"/>
      <dgm:spPr/>
    </dgm:pt>
    <dgm:pt modelId="{61D1E447-E67F-47BF-9511-DC695C6CB99A}" type="pres">
      <dgm:prSet presAssocID="{7FCBA114-5288-477D-9131-08575F09954B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96583D7C-6DF5-432B-A3A2-54D60C3BD7C3}" type="pres">
      <dgm:prSet presAssocID="{7FCBA114-5288-477D-9131-08575F09954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677485-35CB-4B9B-82DB-90970FB8D077}" type="pres">
      <dgm:prSet presAssocID="{7FCBA114-5288-477D-9131-08575F09954B}" presName="negativeSpace" presStyleCnt="0"/>
      <dgm:spPr/>
    </dgm:pt>
    <dgm:pt modelId="{C5B1E228-A9FB-4ADE-B778-88BACC69BFC2}" type="pres">
      <dgm:prSet presAssocID="{7FCBA114-5288-477D-9131-08575F09954B}" presName="childText" presStyleLbl="conFgAcc1" presStyleIdx="1" presStyleCnt="7">
        <dgm:presLayoutVars>
          <dgm:bulletEnabled val="1"/>
        </dgm:presLayoutVars>
      </dgm:prSet>
      <dgm:spPr/>
    </dgm:pt>
    <dgm:pt modelId="{E7B0DD59-EF15-4FE7-9CEE-22430FC69AAF}" type="pres">
      <dgm:prSet presAssocID="{99D89191-EAE9-4A12-BB48-F8A9F2A07384}" presName="spaceBetweenRectangles" presStyleCnt="0"/>
      <dgm:spPr/>
    </dgm:pt>
    <dgm:pt modelId="{32BEFF52-B47E-4F8B-A705-71AAFA762DAB}" type="pres">
      <dgm:prSet presAssocID="{B29D4301-18D2-4715-9B68-C7B4EF4922C7}" presName="parentLin" presStyleCnt="0"/>
      <dgm:spPr/>
    </dgm:pt>
    <dgm:pt modelId="{A93E1D3A-3B27-42D6-A068-E374C347967D}" type="pres">
      <dgm:prSet presAssocID="{B29D4301-18D2-4715-9B68-C7B4EF4922C7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525E2FA9-97AA-4FAA-99AB-E9ED6134115C}" type="pres">
      <dgm:prSet presAssocID="{B29D4301-18D2-4715-9B68-C7B4EF4922C7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DFC98-1BB2-4C7D-BD65-3ED17DE271FD}" type="pres">
      <dgm:prSet presAssocID="{B29D4301-18D2-4715-9B68-C7B4EF4922C7}" presName="negativeSpace" presStyleCnt="0"/>
      <dgm:spPr/>
    </dgm:pt>
    <dgm:pt modelId="{79D311AD-8641-4EC6-8DE1-51C0C85B26DF}" type="pres">
      <dgm:prSet presAssocID="{B29D4301-18D2-4715-9B68-C7B4EF4922C7}" presName="childText" presStyleLbl="conFgAcc1" presStyleIdx="2" presStyleCnt="7">
        <dgm:presLayoutVars>
          <dgm:bulletEnabled val="1"/>
        </dgm:presLayoutVars>
      </dgm:prSet>
      <dgm:spPr/>
    </dgm:pt>
    <dgm:pt modelId="{2576FFCA-559D-4B54-9D03-75B8D02D9AF1}" type="pres">
      <dgm:prSet presAssocID="{EC85A1FC-84C7-4711-B564-96108EF0E2AD}" presName="spaceBetweenRectangles" presStyleCnt="0"/>
      <dgm:spPr/>
    </dgm:pt>
    <dgm:pt modelId="{4B00D050-2833-4D21-946D-7E3AA36CFBDB}" type="pres">
      <dgm:prSet presAssocID="{EE190A40-10B1-4A90-A1B4-254912D4DA17}" presName="parentLin" presStyleCnt="0"/>
      <dgm:spPr/>
    </dgm:pt>
    <dgm:pt modelId="{3763B548-5B83-40E9-9741-390AA7D619C8}" type="pres">
      <dgm:prSet presAssocID="{EE190A40-10B1-4A90-A1B4-254912D4DA17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CE2BAD89-8BC3-46AA-8A40-0826E42FBCFD}" type="pres">
      <dgm:prSet presAssocID="{EE190A40-10B1-4A90-A1B4-254912D4DA17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E049C5-2EB6-4541-A598-E5656F844E9B}" type="pres">
      <dgm:prSet presAssocID="{EE190A40-10B1-4A90-A1B4-254912D4DA17}" presName="negativeSpace" presStyleCnt="0"/>
      <dgm:spPr/>
    </dgm:pt>
    <dgm:pt modelId="{3AD5F4B0-3F16-4617-AEB8-89DEAB980F9E}" type="pres">
      <dgm:prSet presAssocID="{EE190A40-10B1-4A90-A1B4-254912D4DA17}" presName="childText" presStyleLbl="conFgAcc1" presStyleIdx="3" presStyleCnt="7">
        <dgm:presLayoutVars>
          <dgm:bulletEnabled val="1"/>
        </dgm:presLayoutVars>
      </dgm:prSet>
      <dgm:spPr/>
    </dgm:pt>
    <dgm:pt modelId="{61D9086D-683B-447A-8DB9-B842CC63C2B9}" type="pres">
      <dgm:prSet presAssocID="{128DD303-24B7-48E8-9802-3BFA6018AA23}" presName="spaceBetweenRectangles" presStyleCnt="0"/>
      <dgm:spPr/>
    </dgm:pt>
    <dgm:pt modelId="{4A4A0371-19E5-4CC6-861C-4C6A1DB0973D}" type="pres">
      <dgm:prSet presAssocID="{624DE5EF-ED52-475B-8B8A-7A922BAA1341}" presName="parentLin" presStyleCnt="0"/>
      <dgm:spPr/>
    </dgm:pt>
    <dgm:pt modelId="{DE1FF2AE-D59A-4FD6-BCDB-427DDBC85008}" type="pres">
      <dgm:prSet presAssocID="{624DE5EF-ED52-475B-8B8A-7A922BAA1341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5BAB745C-B3DC-4227-B931-64EF4FDEA09C}" type="pres">
      <dgm:prSet presAssocID="{624DE5EF-ED52-475B-8B8A-7A922BAA1341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D98793-272C-4119-8534-E9C22F24D3EA}" type="pres">
      <dgm:prSet presAssocID="{624DE5EF-ED52-475B-8B8A-7A922BAA1341}" presName="negativeSpace" presStyleCnt="0"/>
      <dgm:spPr/>
    </dgm:pt>
    <dgm:pt modelId="{E9CC21D5-B301-46D6-91B7-734D609AFE04}" type="pres">
      <dgm:prSet presAssocID="{624DE5EF-ED52-475B-8B8A-7A922BAA1341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D972F-F85A-4EE6-AEA7-7331BBD76FB2}" type="pres">
      <dgm:prSet presAssocID="{F41A48BF-36F8-489D-8D3F-3F6FA0FAB017}" presName="spaceBetweenRectangles" presStyleCnt="0"/>
      <dgm:spPr/>
    </dgm:pt>
    <dgm:pt modelId="{A0E52441-042E-4C7B-A8C3-A3BE8C2C8333}" type="pres">
      <dgm:prSet presAssocID="{50DB6599-920C-4F29-B630-A6DF4B5FC44D}" presName="parentLin" presStyleCnt="0"/>
      <dgm:spPr/>
    </dgm:pt>
    <dgm:pt modelId="{D8DA83A3-8169-42B5-9343-C628459EB130}" type="pres">
      <dgm:prSet presAssocID="{50DB6599-920C-4F29-B630-A6DF4B5FC44D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2BFD78C3-AE90-49A1-B25C-9B6E95F5D4AF}" type="pres">
      <dgm:prSet presAssocID="{50DB6599-920C-4F29-B630-A6DF4B5FC44D}" presName="parentText" presStyleLbl="node1" presStyleIdx="5" presStyleCnt="7" custScaleY="1453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D542F-F13C-416A-9BD7-6E6F114CFFB4}" type="pres">
      <dgm:prSet presAssocID="{50DB6599-920C-4F29-B630-A6DF4B5FC44D}" presName="negativeSpace" presStyleCnt="0"/>
      <dgm:spPr/>
    </dgm:pt>
    <dgm:pt modelId="{F06F545B-15DE-443B-A8DA-462C6E6B7A3C}" type="pres">
      <dgm:prSet presAssocID="{50DB6599-920C-4F29-B630-A6DF4B5FC44D}" presName="childText" presStyleLbl="conFgAcc1" presStyleIdx="5" presStyleCnt="7">
        <dgm:presLayoutVars>
          <dgm:bulletEnabled val="1"/>
        </dgm:presLayoutVars>
      </dgm:prSet>
      <dgm:spPr/>
    </dgm:pt>
    <dgm:pt modelId="{14C44436-9E98-4034-A6E3-9E086A098BC3}" type="pres">
      <dgm:prSet presAssocID="{CC4B3396-CB88-464A-8BEF-8231F7F9FF4A}" presName="spaceBetweenRectangles" presStyleCnt="0"/>
      <dgm:spPr/>
    </dgm:pt>
    <dgm:pt modelId="{7265CD5B-1C97-4365-80A3-C0CD15FCABD2}" type="pres">
      <dgm:prSet presAssocID="{CC626EBD-C3D3-4058-938B-EFFEDDBDA62E}" presName="parentLin" presStyleCnt="0"/>
      <dgm:spPr/>
    </dgm:pt>
    <dgm:pt modelId="{4C2F8741-76A0-40B6-8C8F-35035EE8FBD9}" type="pres">
      <dgm:prSet presAssocID="{CC626EBD-C3D3-4058-938B-EFFEDDBDA62E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B1168980-062E-4130-8F8A-7FB37CCE1E5B}" type="pres">
      <dgm:prSet presAssocID="{CC626EBD-C3D3-4058-938B-EFFEDDBDA62E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C4D492-7271-4503-A8F0-E472449BCC23}" type="pres">
      <dgm:prSet presAssocID="{CC626EBD-C3D3-4058-938B-EFFEDDBDA62E}" presName="negativeSpace" presStyleCnt="0"/>
      <dgm:spPr/>
    </dgm:pt>
    <dgm:pt modelId="{B5B14572-568F-4EC4-8FE7-BEDF1A049EA9}" type="pres">
      <dgm:prSet presAssocID="{CC626EBD-C3D3-4058-938B-EFFEDDBDA62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0EC64697-6CF9-4CA4-84EA-BE99299BFEBD}" type="presOf" srcId="{CC626EBD-C3D3-4058-938B-EFFEDDBDA62E}" destId="{B1168980-062E-4130-8F8A-7FB37CCE1E5B}" srcOrd="1" destOrd="0" presId="urn:microsoft.com/office/officeart/2005/8/layout/list1"/>
    <dgm:cxn modelId="{2C103DA4-304B-402F-AA07-A82ED0E989F3}" type="presOf" srcId="{7FCBA114-5288-477D-9131-08575F09954B}" destId="{96583D7C-6DF5-432B-A3A2-54D60C3BD7C3}" srcOrd="1" destOrd="0" presId="urn:microsoft.com/office/officeart/2005/8/layout/list1"/>
    <dgm:cxn modelId="{F707A5FB-79B3-45E0-AC32-91B6BD15E2B8}" type="presOf" srcId="{624DE5EF-ED52-475B-8B8A-7A922BAA1341}" destId="{5BAB745C-B3DC-4227-B931-64EF4FDEA09C}" srcOrd="1" destOrd="0" presId="urn:microsoft.com/office/officeart/2005/8/layout/list1"/>
    <dgm:cxn modelId="{B7CE6545-9FBA-4B3D-B43F-08CFD57AFB8E}" type="presOf" srcId="{D30A8CD2-349A-48C8-8757-A26BF63CA30B}" destId="{6DC6423A-11A5-456F-B00A-7258134A9F82}" srcOrd="0" destOrd="0" presId="urn:microsoft.com/office/officeart/2005/8/layout/list1"/>
    <dgm:cxn modelId="{B179528E-1268-4880-A107-B472D26C9472}" type="presOf" srcId="{EE190A40-10B1-4A90-A1B4-254912D4DA17}" destId="{CE2BAD89-8BC3-46AA-8A40-0826E42FBCFD}" srcOrd="1" destOrd="0" presId="urn:microsoft.com/office/officeart/2005/8/layout/list1"/>
    <dgm:cxn modelId="{1FC0D19F-BE13-4972-86E2-4EF4C9C49350}" srcId="{D30A8CD2-349A-48C8-8757-A26BF63CA30B}" destId="{CA3674BB-47AC-423F-A140-57A9335E396E}" srcOrd="0" destOrd="0" parTransId="{89A0CCAC-3631-4156-A801-139F1E9436B2}" sibTransId="{B02C18D3-83FB-4829-903B-A1A399C05A69}"/>
    <dgm:cxn modelId="{C3695FA3-CEA2-4954-BBC6-6AD7B587AC06}" type="presOf" srcId="{B29D4301-18D2-4715-9B68-C7B4EF4922C7}" destId="{525E2FA9-97AA-4FAA-99AB-E9ED6134115C}" srcOrd="1" destOrd="0" presId="urn:microsoft.com/office/officeart/2005/8/layout/list1"/>
    <dgm:cxn modelId="{3DA2B10C-AB0E-438C-BE28-A547C709429F}" srcId="{D30A8CD2-349A-48C8-8757-A26BF63CA30B}" destId="{B29D4301-18D2-4715-9B68-C7B4EF4922C7}" srcOrd="2" destOrd="0" parTransId="{391DC5A2-F918-4B51-A371-42C1E7197C1F}" sibTransId="{EC85A1FC-84C7-4711-B564-96108EF0E2AD}"/>
    <dgm:cxn modelId="{147B7840-00DF-4D55-A9ED-280FAE0E75D0}" type="presOf" srcId="{624DE5EF-ED52-475B-8B8A-7A922BAA1341}" destId="{DE1FF2AE-D59A-4FD6-BCDB-427DDBC85008}" srcOrd="0" destOrd="0" presId="urn:microsoft.com/office/officeart/2005/8/layout/list1"/>
    <dgm:cxn modelId="{F615BE5E-9C79-4FD8-BD73-CA2955056EFB}" type="presOf" srcId="{B29D4301-18D2-4715-9B68-C7B4EF4922C7}" destId="{A93E1D3A-3B27-42D6-A068-E374C347967D}" srcOrd="0" destOrd="0" presId="urn:microsoft.com/office/officeart/2005/8/layout/list1"/>
    <dgm:cxn modelId="{DFC4806B-1E7A-4789-908B-F4DA958E9EA8}" type="presOf" srcId="{50DB6599-920C-4F29-B630-A6DF4B5FC44D}" destId="{D8DA83A3-8169-42B5-9343-C628459EB130}" srcOrd="0" destOrd="0" presId="urn:microsoft.com/office/officeart/2005/8/layout/list1"/>
    <dgm:cxn modelId="{A5D27FB9-6687-4A4D-8919-0EA847125C6D}" type="presOf" srcId="{50DB6599-920C-4F29-B630-A6DF4B5FC44D}" destId="{2BFD78C3-AE90-49A1-B25C-9B6E95F5D4AF}" srcOrd="1" destOrd="0" presId="urn:microsoft.com/office/officeart/2005/8/layout/list1"/>
    <dgm:cxn modelId="{115205BC-F14C-4A76-8693-447AC519D6DF}" type="presOf" srcId="{EE190A40-10B1-4A90-A1B4-254912D4DA17}" destId="{3763B548-5B83-40E9-9741-390AA7D619C8}" srcOrd="0" destOrd="0" presId="urn:microsoft.com/office/officeart/2005/8/layout/list1"/>
    <dgm:cxn modelId="{7BB0FB73-28B6-4DF1-92A2-94DB0D4C0AB4}" srcId="{D30A8CD2-349A-48C8-8757-A26BF63CA30B}" destId="{CC626EBD-C3D3-4058-938B-EFFEDDBDA62E}" srcOrd="6" destOrd="0" parTransId="{B4108A03-637A-4743-8843-667C53D29801}" sibTransId="{4A53BC9B-E6C5-460F-B58A-ED504A87915F}"/>
    <dgm:cxn modelId="{15E9C4F9-A8B3-4121-A4C0-14D5B59C013E}" srcId="{D30A8CD2-349A-48C8-8757-A26BF63CA30B}" destId="{50DB6599-920C-4F29-B630-A6DF4B5FC44D}" srcOrd="5" destOrd="0" parTransId="{BB88EB5A-E6FD-4C45-8410-E7DCC7A1E52B}" sibTransId="{CC4B3396-CB88-464A-8BEF-8231F7F9FF4A}"/>
    <dgm:cxn modelId="{3E74ABAD-0A49-4B72-A4F5-8780E8CE216F}" type="presOf" srcId="{CA3674BB-47AC-423F-A140-57A9335E396E}" destId="{C27D5041-7C4E-4E15-BFA5-8BFE6C2F9045}" srcOrd="1" destOrd="0" presId="urn:microsoft.com/office/officeart/2005/8/layout/list1"/>
    <dgm:cxn modelId="{F8F0DBA3-DA91-4CB2-8D3D-D446AB379706}" type="presOf" srcId="{7FCBA114-5288-477D-9131-08575F09954B}" destId="{61D1E447-E67F-47BF-9511-DC695C6CB99A}" srcOrd="0" destOrd="0" presId="urn:microsoft.com/office/officeart/2005/8/layout/list1"/>
    <dgm:cxn modelId="{C1589E35-0696-428F-83C0-A8E81DBA8796}" type="presOf" srcId="{CC626EBD-C3D3-4058-938B-EFFEDDBDA62E}" destId="{4C2F8741-76A0-40B6-8C8F-35035EE8FBD9}" srcOrd="0" destOrd="0" presId="urn:microsoft.com/office/officeart/2005/8/layout/list1"/>
    <dgm:cxn modelId="{F9BF684A-77C2-41F8-93F1-AD947F377876}" srcId="{D30A8CD2-349A-48C8-8757-A26BF63CA30B}" destId="{624DE5EF-ED52-475B-8B8A-7A922BAA1341}" srcOrd="4" destOrd="0" parTransId="{A940EA64-5E7D-48FD-966A-F6A918411AF5}" sibTransId="{F41A48BF-36F8-489D-8D3F-3F6FA0FAB017}"/>
    <dgm:cxn modelId="{CCEB5893-8F27-406D-8D30-6F6F64318B3A}" srcId="{D30A8CD2-349A-48C8-8757-A26BF63CA30B}" destId="{7FCBA114-5288-477D-9131-08575F09954B}" srcOrd="1" destOrd="0" parTransId="{22C4E457-8B1B-42FB-AFD0-8C08EB1740B6}" sibTransId="{99D89191-EAE9-4A12-BB48-F8A9F2A07384}"/>
    <dgm:cxn modelId="{242E8EDE-52A0-47DF-8865-1E2A527D9127}" type="presOf" srcId="{CA3674BB-47AC-423F-A140-57A9335E396E}" destId="{064A9D01-BDEB-4917-A0EC-3DEA30C57EFA}" srcOrd="0" destOrd="0" presId="urn:microsoft.com/office/officeart/2005/8/layout/list1"/>
    <dgm:cxn modelId="{2D054A5B-9F88-499C-B43F-672AC4A43088}" srcId="{D30A8CD2-349A-48C8-8757-A26BF63CA30B}" destId="{EE190A40-10B1-4A90-A1B4-254912D4DA17}" srcOrd="3" destOrd="0" parTransId="{CC5D8182-6782-4443-AB16-777579C30EAE}" sibTransId="{128DD303-24B7-48E8-9802-3BFA6018AA23}"/>
    <dgm:cxn modelId="{6C9E384E-BFE6-4B29-85BD-2A84C612D76B}" type="presParOf" srcId="{6DC6423A-11A5-456F-B00A-7258134A9F82}" destId="{A321E682-C95A-4B8E-A9ED-59D65E33042E}" srcOrd="0" destOrd="0" presId="urn:microsoft.com/office/officeart/2005/8/layout/list1"/>
    <dgm:cxn modelId="{F97A37A4-5C5E-45B8-99A6-E2748E5DD042}" type="presParOf" srcId="{A321E682-C95A-4B8E-A9ED-59D65E33042E}" destId="{064A9D01-BDEB-4917-A0EC-3DEA30C57EFA}" srcOrd="0" destOrd="0" presId="urn:microsoft.com/office/officeart/2005/8/layout/list1"/>
    <dgm:cxn modelId="{B23BFB98-0FF9-49EF-BC2B-71AE4D43DC63}" type="presParOf" srcId="{A321E682-C95A-4B8E-A9ED-59D65E33042E}" destId="{C27D5041-7C4E-4E15-BFA5-8BFE6C2F9045}" srcOrd="1" destOrd="0" presId="urn:microsoft.com/office/officeart/2005/8/layout/list1"/>
    <dgm:cxn modelId="{F2056EF4-A1C9-4BFC-BF5A-08F8287D5178}" type="presParOf" srcId="{6DC6423A-11A5-456F-B00A-7258134A9F82}" destId="{13455688-B1F3-410F-87B0-C6A0B8318F29}" srcOrd="1" destOrd="0" presId="urn:microsoft.com/office/officeart/2005/8/layout/list1"/>
    <dgm:cxn modelId="{CB0A23AC-02BF-463E-B508-84D04A61CE60}" type="presParOf" srcId="{6DC6423A-11A5-456F-B00A-7258134A9F82}" destId="{621C48F6-D463-493B-A46B-D21EA6644D31}" srcOrd="2" destOrd="0" presId="urn:microsoft.com/office/officeart/2005/8/layout/list1"/>
    <dgm:cxn modelId="{E9975E57-5087-4DF6-BF56-610AA2384C24}" type="presParOf" srcId="{6DC6423A-11A5-456F-B00A-7258134A9F82}" destId="{C061CFA9-8333-43BA-905C-577E8DDE0CAB}" srcOrd="3" destOrd="0" presId="urn:microsoft.com/office/officeart/2005/8/layout/list1"/>
    <dgm:cxn modelId="{CC1120EA-B73E-4519-A3EF-E03B315A7930}" type="presParOf" srcId="{6DC6423A-11A5-456F-B00A-7258134A9F82}" destId="{5E25345F-E7A8-428D-958C-B139CC1071A5}" srcOrd="4" destOrd="0" presId="urn:microsoft.com/office/officeart/2005/8/layout/list1"/>
    <dgm:cxn modelId="{4C793C99-83DF-4531-994D-95204348E6E8}" type="presParOf" srcId="{5E25345F-E7A8-428D-958C-B139CC1071A5}" destId="{61D1E447-E67F-47BF-9511-DC695C6CB99A}" srcOrd="0" destOrd="0" presId="urn:microsoft.com/office/officeart/2005/8/layout/list1"/>
    <dgm:cxn modelId="{3B378EB7-EA88-48E6-AE63-9BF24572E15E}" type="presParOf" srcId="{5E25345F-E7A8-428D-958C-B139CC1071A5}" destId="{96583D7C-6DF5-432B-A3A2-54D60C3BD7C3}" srcOrd="1" destOrd="0" presId="urn:microsoft.com/office/officeart/2005/8/layout/list1"/>
    <dgm:cxn modelId="{B0D43BC7-8CCA-469D-A2AA-399B68661887}" type="presParOf" srcId="{6DC6423A-11A5-456F-B00A-7258134A9F82}" destId="{E6677485-35CB-4B9B-82DB-90970FB8D077}" srcOrd="5" destOrd="0" presId="urn:microsoft.com/office/officeart/2005/8/layout/list1"/>
    <dgm:cxn modelId="{911A53F9-B786-4EA5-A36A-FF77B08A8FAB}" type="presParOf" srcId="{6DC6423A-11A5-456F-B00A-7258134A9F82}" destId="{C5B1E228-A9FB-4ADE-B778-88BACC69BFC2}" srcOrd="6" destOrd="0" presId="urn:microsoft.com/office/officeart/2005/8/layout/list1"/>
    <dgm:cxn modelId="{CE1D770D-5C88-42C7-89DB-DCC2B800C6A4}" type="presParOf" srcId="{6DC6423A-11A5-456F-B00A-7258134A9F82}" destId="{E7B0DD59-EF15-4FE7-9CEE-22430FC69AAF}" srcOrd="7" destOrd="0" presId="urn:microsoft.com/office/officeart/2005/8/layout/list1"/>
    <dgm:cxn modelId="{486FF6F3-1CFB-405D-BB86-D73105DAB469}" type="presParOf" srcId="{6DC6423A-11A5-456F-B00A-7258134A9F82}" destId="{32BEFF52-B47E-4F8B-A705-71AAFA762DAB}" srcOrd="8" destOrd="0" presId="urn:microsoft.com/office/officeart/2005/8/layout/list1"/>
    <dgm:cxn modelId="{509626DB-4DB8-4720-9942-50F9D1DDC672}" type="presParOf" srcId="{32BEFF52-B47E-4F8B-A705-71AAFA762DAB}" destId="{A93E1D3A-3B27-42D6-A068-E374C347967D}" srcOrd="0" destOrd="0" presId="urn:microsoft.com/office/officeart/2005/8/layout/list1"/>
    <dgm:cxn modelId="{6A60D497-D136-408C-BF3D-7131121A9E89}" type="presParOf" srcId="{32BEFF52-B47E-4F8B-A705-71AAFA762DAB}" destId="{525E2FA9-97AA-4FAA-99AB-E9ED6134115C}" srcOrd="1" destOrd="0" presId="urn:microsoft.com/office/officeart/2005/8/layout/list1"/>
    <dgm:cxn modelId="{585DAA8C-117D-463A-BE96-DF5AA17E9C44}" type="presParOf" srcId="{6DC6423A-11A5-456F-B00A-7258134A9F82}" destId="{9A9DFC98-1BB2-4C7D-BD65-3ED17DE271FD}" srcOrd="9" destOrd="0" presId="urn:microsoft.com/office/officeart/2005/8/layout/list1"/>
    <dgm:cxn modelId="{B1148EA5-81F5-4376-BF94-A6BFDDE1C583}" type="presParOf" srcId="{6DC6423A-11A5-456F-B00A-7258134A9F82}" destId="{79D311AD-8641-4EC6-8DE1-51C0C85B26DF}" srcOrd="10" destOrd="0" presId="urn:microsoft.com/office/officeart/2005/8/layout/list1"/>
    <dgm:cxn modelId="{C5B160F9-2AEF-42DA-9E2B-384D92C2A44F}" type="presParOf" srcId="{6DC6423A-11A5-456F-B00A-7258134A9F82}" destId="{2576FFCA-559D-4B54-9D03-75B8D02D9AF1}" srcOrd="11" destOrd="0" presId="urn:microsoft.com/office/officeart/2005/8/layout/list1"/>
    <dgm:cxn modelId="{D72C0032-2738-4BE5-A003-7C02708DDB81}" type="presParOf" srcId="{6DC6423A-11A5-456F-B00A-7258134A9F82}" destId="{4B00D050-2833-4D21-946D-7E3AA36CFBDB}" srcOrd="12" destOrd="0" presId="urn:microsoft.com/office/officeart/2005/8/layout/list1"/>
    <dgm:cxn modelId="{66CCA5CC-400A-4D7C-A6EB-08FF59259605}" type="presParOf" srcId="{4B00D050-2833-4D21-946D-7E3AA36CFBDB}" destId="{3763B548-5B83-40E9-9741-390AA7D619C8}" srcOrd="0" destOrd="0" presId="urn:microsoft.com/office/officeart/2005/8/layout/list1"/>
    <dgm:cxn modelId="{A09F5B94-3341-4B14-A698-7B0B4E27BABD}" type="presParOf" srcId="{4B00D050-2833-4D21-946D-7E3AA36CFBDB}" destId="{CE2BAD89-8BC3-46AA-8A40-0826E42FBCFD}" srcOrd="1" destOrd="0" presId="urn:microsoft.com/office/officeart/2005/8/layout/list1"/>
    <dgm:cxn modelId="{B599A8AB-F79C-4A5D-8760-B4118437E1F3}" type="presParOf" srcId="{6DC6423A-11A5-456F-B00A-7258134A9F82}" destId="{7CE049C5-2EB6-4541-A598-E5656F844E9B}" srcOrd="13" destOrd="0" presId="urn:microsoft.com/office/officeart/2005/8/layout/list1"/>
    <dgm:cxn modelId="{3496F6A6-8EF2-446E-A0C5-C351FAC2952C}" type="presParOf" srcId="{6DC6423A-11A5-456F-B00A-7258134A9F82}" destId="{3AD5F4B0-3F16-4617-AEB8-89DEAB980F9E}" srcOrd="14" destOrd="0" presId="urn:microsoft.com/office/officeart/2005/8/layout/list1"/>
    <dgm:cxn modelId="{EBAAFDA1-D7DD-42F4-8AB1-06B0AFCDC02B}" type="presParOf" srcId="{6DC6423A-11A5-456F-B00A-7258134A9F82}" destId="{61D9086D-683B-447A-8DB9-B842CC63C2B9}" srcOrd="15" destOrd="0" presId="urn:microsoft.com/office/officeart/2005/8/layout/list1"/>
    <dgm:cxn modelId="{2EBBBB88-3E5D-4215-B34C-5285A35981AD}" type="presParOf" srcId="{6DC6423A-11A5-456F-B00A-7258134A9F82}" destId="{4A4A0371-19E5-4CC6-861C-4C6A1DB0973D}" srcOrd="16" destOrd="0" presId="urn:microsoft.com/office/officeart/2005/8/layout/list1"/>
    <dgm:cxn modelId="{7D24F833-35B9-4253-A30B-1D391B10CD34}" type="presParOf" srcId="{4A4A0371-19E5-4CC6-861C-4C6A1DB0973D}" destId="{DE1FF2AE-D59A-4FD6-BCDB-427DDBC85008}" srcOrd="0" destOrd="0" presId="urn:microsoft.com/office/officeart/2005/8/layout/list1"/>
    <dgm:cxn modelId="{11E0D316-84B4-4D63-9DDA-185800FCDF6E}" type="presParOf" srcId="{4A4A0371-19E5-4CC6-861C-4C6A1DB0973D}" destId="{5BAB745C-B3DC-4227-B931-64EF4FDEA09C}" srcOrd="1" destOrd="0" presId="urn:microsoft.com/office/officeart/2005/8/layout/list1"/>
    <dgm:cxn modelId="{BDF49BB0-69E3-4D48-9247-3CF9D21BFAF3}" type="presParOf" srcId="{6DC6423A-11A5-456F-B00A-7258134A9F82}" destId="{E2D98793-272C-4119-8534-E9C22F24D3EA}" srcOrd="17" destOrd="0" presId="urn:microsoft.com/office/officeart/2005/8/layout/list1"/>
    <dgm:cxn modelId="{D35A4FC7-8B03-4605-8F08-0EC69024E560}" type="presParOf" srcId="{6DC6423A-11A5-456F-B00A-7258134A9F82}" destId="{E9CC21D5-B301-46D6-91B7-734D609AFE04}" srcOrd="18" destOrd="0" presId="urn:microsoft.com/office/officeart/2005/8/layout/list1"/>
    <dgm:cxn modelId="{2EAFAB80-A0CF-44C1-8245-5B80E392B337}" type="presParOf" srcId="{6DC6423A-11A5-456F-B00A-7258134A9F82}" destId="{6F9D972F-F85A-4EE6-AEA7-7331BBD76FB2}" srcOrd="19" destOrd="0" presId="urn:microsoft.com/office/officeart/2005/8/layout/list1"/>
    <dgm:cxn modelId="{C7EF3ED9-D9DA-421C-B01B-93A96C7BCFEC}" type="presParOf" srcId="{6DC6423A-11A5-456F-B00A-7258134A9F82}" destId="{A0E52441-042E-4C7B-A8C3-A3BE8C2C8333}" srcOrd="20" destOrd="0" presId="urn:microsoft.com/office/officeart/2005/8/layout/list1"/>
    <dgm:cxn modelId="{82F9DB1E-F90F-4016-8187-5639BB9EA317}" type="presParOf" srcId="{A0E52441-042E-4C7B-A8C3-A3BE8C2C8333}" destId="{D8DA83A3-8169-42B5-9343-C628459EB130}" srcOrd="0" destOrd="0" presId="urn:microsoft.com/office/officeart/2005/8/layout/list1"/>
    <dgm:cxn modelId="{AD1095A7-B460-454E-94CC-2E64164F120C}" type="presParOf" srcId="{A0E52441-042E-4C7B-A8C3-A3BE8C2C8333}" destId="{2BFD78C3-AE90-49A1-B25C-9B6E95F5D4AF}" srcOrd="1" destOrd="0" presId="urn:microsoft.com/office/officeart/2005/8/layout/list1"/>
    <dgm:cxn modelId="{ACF76976-97DA-4C25-9AC5-70B259295DD5}" type="presParOf" srcId="{6DC6423A-11A5-456F-B00A-7258134A9F82}" destId="{D78D542F-F13C-416A-9BD7-6E6F114CFFB4}" srcOrd="21" destOrd="0" presId="urn:microsoft.com/office/officeart/2005/8/layout/list1"/>
    <dgm:cxn modelId="{621EA0A0-84C6-4B0C-8EA9-B68CC6A4B34A}" type="presParOf" srcId="{6DC6423A-11A5-456F-B00A-7258134A9F82}" destId="{F06F545B-15DE-443B-A8DA-462C6E6B7A3C}" srcOrd="22" destOrd="0" presId="urn:microsoft.com/office/officeart/2005/8/layout/list1"/>
    <dgm:cxn modelId="{7651DB09-8AFD-4D84-84C7-AA7248932BF1}" type="presParOf" srcId="{6DC6423A-11A5-456F-B00A-7258134A9F82}" destId="{14C44436-9E98-4034-A6E3-9E086A098BC3}" srcOrd="23" destOrd="0" presId="urn:microsoft.com/office/officeart/2005/8/layout/list1"/>
    <dgm:cxn modelId="{17FD31D9-AAD7-43ED-AB74-0B29F6F85ADB}" type="presParOf" srcId="{6DC6423A-11A5-456F-B00A-7258134A9F82}" destId="{7265CD5B-1C97-4365-80A3-C0CD15FCABD2}" srcOrd="24" destOrd="0" presId="urn:microsoft.com/office/officeart/2005/8/layout/list1"/>
    <dgm:cxn modelId="{6FC70074-FFF3-42F0-B48D-3F7F99BFA8D9}" type="presParOf" srcId="{7265CD5B-1C97-4365-80A3-C0CD15FCABD2}" destId="{4C2F8741-76A0-40B6-8C8F-35035EE8FBD9}" srcOrd="0" destOrd="0" presId="urn:microsoft.com/office/officeart/2005/8/layout/list1"/>
    <dgm:cxn modelId="{D5568B97-D393-441F-B5AA-A9AB99689967}" type="presParOf" srcId="{7265CD5B-1C97-4365-80A3-C0CD15FCABD2}" destId="{B1168980-062E-4130-8F8A-7FB37CCE1E5B}" srcOrd="1" destOrd="0" presId="urn:microsoft.com/office/officeart/2005/8/layout/list1"/>
    <dgm:cxn modelId="{62D5CEFE-3FBE-4425-871A-D0D5AF138406}" type="presParOf" srcId="{6DC6423A-11A5-456F-B00A-7258134A9F82}" destId="{26C4D492-7271-4503-A8F0-E472449BCC23}" srcOrd="25" destOrd="0" presId="urn:microsoft.com/office/officeart/2005/8/layout/list1"/>
    <dgm:cxn modelId="{9AD0DDEA-A718-43A9-A8BC-5D2F3025AB22}" type="presParOf" srcId="{6DC6423A-11A5-456F-B00A-7258134A9F82}" destId="{B5B14572-568F-4EC4-8FE7-BEDF1A049EA9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0A8CD2-349A-48C8-8757-A26BF63CA30B}" type="doc">
      <dgm:prSet loTypeId="urn:microsoft.com/office/officeart/2005/8/layout/list1" loCatId="list" qsTypeId="urn:microsoft.com/office/officeart/2005/8/quickstyle/simple1#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24DE5EF-ED52-475B-8B8A-7A922BAA1341}">
      <dgm:prSet phldrT="[Текст]" custT="1"/>
      <dgm:spPr/>
      <dgm:t>
        <a:bodyPr/>
        <a:lstStyle/>
        <a:p>
          <a:r>
            <a:rPr lang="ru-RU" sz="2200" dirty="0" smtClean="0">
              <a:latin typeface="Arial" pitchFamily="34" charset="0"/>
              <a:cs typeface="Arial" pitchFamily="34" charset="0"/>
            </a:rPr>
            <a:t>Управление: сайт школы: электронный журнал, дневник; </a:t>
          </a:r>
          <a:r>
            <a:rPr lang="en-US" sz="2200" dirty="0" smtClean="0">
              <a:latin typeface="Arial" pitchFamily="34" charset="0"/>
              <a:cs typeface="Arial" pitchFamily="34" charset="0"/>
            </a:rPr>
            <a:t>Net </a:t>
          </a:r>
          <a:r>
            <a:rPr lang="ru-RU" sz="2200" dirty="0" smtClean="0">
              <a:latin typeface="Arial" pitchFamily="34" charset="0"/>
              <a:cs typeface="Arial" pitchFamily="34" charset="0"/>
            </a:rPr>
            <a:t>школа</a:t>
          </a:r>
          <a:endParaRPr lang="ru-RU" sz="2200" dirty="0">
            <a:latin typeface="Arial" pitchFamily="34" charset="0"/>
            <a:cs typeface="Arial" pitchFamily="34" charset="0"/>
          </a:endParaRPr>
        </a:p>
      </dgm:t>
    </dgm:pt>
    <dgm:pt modelId="{A940EA64-5E7D-48FD-966A-F6A918411AF5}" type="parTrans" cxnId="{F9BF684A-77C2-41F8-93F1-AD947F377876}">
      <dgm:prSet/>
      <dgm:spPr/>
      <dgm:t>
        <a:bodyPr/>
        <a:lstStyle/>
        <a:p>
          <a:endParaRPr lang="ru-RU"/>
        </a:p>
      </dgm:t>
    </dgm:pt>
    <dgm:pt modelId="{F41A48BF-36F8-489D-8D3F-3F6FA0FAB017}" type="sibTrans" cxnId="{F9BF684A-77C2-41F8-93F1-AD947F377876}">
      <dgm:prSet/>
      <dgm:spPr/>
      <dgm:t>
        <a:bodyPr/>
        <a:lstStyle/>
        <a:p>
          <a:endParaRPr lang="ru-RU"/>
        </a:p>
      </dgm:t>
    </dgm:pt>
    <dgm:pt modelId="{8BC6BC48-17C8-45D0-9680-DDE209164F7F}">
      <dgm:prSet custT="1"/>
      <dgm:spPr/>
      <dgm:t>
        <a:bodyPr/>
        <a:lstStyle/>
        <a:p>
          <a:r>
            <a:rPr lang="ru-RU" sz="2200" dirty="0" smtClean="0">
              <a:latin typeface="Arial" pitchFamily="34" charset="0"/>
              <a:cs typeface="Arial" pitchFamily="34" charset="0"/>
            </a:rPr>
            <a:t>Сервисы Интернета : </a:t>
          </a:r>
          <a:r>
            <a:rPr lang="en-US" sz="2200" dirty="0" smtClean="0">
              <a:latin typeface="Arial" pitchFamily="34" charset="0"/>
              <a:cs typeface="Arial" pitchFamily="34" charset="0"/>
            </a:rPr>
            <a:t>E</a:t>
          </a:r>
          <a:r>
            <a:rPr lang="ru-RU" sz="2200" dirty="0" smtClean="0">
              <a:latin typeface="Arial" pitchFamily="34" charset="0"/>
              <a:cs typeface="Arial" pitchFamily="34" charset="0"/>
            </a:rPr>
            <a:t>-</a:t>
          </a:r>
          <a:r>
            <a:rPr lang="en-US" sz="2200" dirty="0" smtClean="0">
              <a:latin typeface="Arial" pitchFamily="34" charset="0"/>
              <a:cs typeface="Arial" pitchFamily="34" charset="0"/>
            </a:rPr>
            <a:t>mail</a:t>
          </a:r>
          <a:r>
            <a:rPr lang="ru-RU" sz="2200" dirty="0" smtClean="0">
              <a:latin typeface="Arial" pitchFamily="34" charset="0"/>
              <a:cs typeface="Arial" pitchFamily="34" charset="0"/>
            </a:rPr>
            <a:t>, сервисы коллективной работы: </a:t>
          </a:r>
          <a:endParaRPr lang="ru-RU" sz="2200" dirty="0">
            <a:latin typeface="Arial" pitchFamily="34" charset="0"/>
            <a:cs typeface="Arial" pitchFamily="34" charset="0"/>
          </a:endParaRPr>
        </a:p>
      </dgm:t>
    </dgm:pt>
    <dgm:pt modelId="{9E3629F9-EE72-495B-B728-C08B5030B7D5}" type="parTrans" cxnId="{9D7F09D6-D771-4314-BEAC-9B1F886F8244}">
      <dgm:prSet/>
      <dgm:spPr/>
      <dgm:t>
        <a:bodyPr/>
        <a:lstStyle/>
        <a:p>
          <a:endParaRPr lang="ru-RU"/>
        </a:p>
      </dgm:t>
    </dgm:pt>
    <dgm:pt modelId="{7E21509B-CE97-4639-AD70-2B9FC87641AB}" type="sibTrans" cxnId="{9D7F09D6-D771-4314-BEAC-9B1F886F8244}">
      <dgm:prSet/>
      <dgm:spPr/>
      <dgm:t>
        <a:bodyPr/>
        <a:lstStyle/>
        <a:p>
          <a:endParaRPr lang="ru-RU"/>
        </a:p>
      </dgm:t>
    </dgm:pt>
    <dgm:pt modelId="{CC626EBD-C3D3-4058-938B-EFFEDDBDA62E}">
      <dgm:prSet custT="1"/>
      <dgm:spPr/>
      <dgm:t>
        <a:bodyPr/>
        <a:lstStyle/>
        <a:p>
          <a:r>
            <a:rPr lang="ru-RU" sz="2200" dirty="0" smtClean="0">
              <a:latin typeface="Arial" pitchFamily="34" charset="0"/>
              <a:cs typeface="Arial" pitchFamily="34" charset="0"/>
            </a:rPr>
            <a:t>Обучающий </a:t>
          </a:r>
          <a:r>
            <a:rPr lang="ru-RU" sz="2200" dirty="0" err="1" smtClean="0">
              <a:latin typeface="Arial" pitchFamily="34" charset="0"/>
              <a:cs typeface="Arial" pitchFamily="34" charset="0"/>
            </a:rPr>
            <a:t>контент</a:t>
          </a:r>
          <a:r>
            <a:rPr lang="ru-RU" sz="2200" dirty="0" smtClean="0">
              <a:latin typeface="Arial" pitchFamily="34" charset="0"/>
              <a:cs typeface="Arial" pitchFamily="34" charset="0"/>
            </a:rPr>
            <a:t>: сайт учителя, ФЦИОР, ЕК ЦОР, КМ школа, ресурсы Интернета </a:t>
          </a:r>
          <a:endParaRPr lang="ru-RU" sz="2200" dirty="0">
            <a:latin typeface="Arial" pitchFamily="34" charset="0"/>
            <a:cs typeface="Arial" pitchFamily="34" charset="0"/>
          </a:endParaRPr>
        </a:p>
      </dgm:t>
    </dgm:pt>
    <dgm:pt modelId="{B4108A03-637A-4743-8843-667C53D29801}" type="parTrans" cxnId="{7BB0FB73-28B6-4DF1-92A2-94DB0D4C0AB4}">
      <dgm:prSet/>
      <dgm:spPr/>
      <dgm:t>
        <a:bodyPr/>
        <a:lstStyle/>
        <a:p>
          <a:endParaRPr lang="ru-RU"/>
        </a:p>
      </dgm:t>
    </dgm:pt>
    <dgm:pt modelId="{4A53BC9B-E6C5-460F-B58A-ED504A87915F}" type="sibTrans" cxnId="{7BB0FB73-28B6-4DF1-92A2-94DB0D4C0AB4}">
      <dgm:prSet/>
      <dgm:spPr/>
      <dgm:t>
        <a:bodyPr/>
        <a:lstStyle/>
        <a:p>
          <a:endParaRPr lang="ru-RU"/>
        </a:p>
      </dgm:t>
    </dgm:pt>
    <dgm:pt modelId="{B5F7F831-93CB-4D9B-817C-8E7927879AE6}">
      <dgm:prSet custT="1"/>
      <dgm:spPr/>
      <dgm:t>
        <a:bodyPr/>
        <a:lstStyle/>
        <a:p>
          <a:r>
            <a:rPr lang="ru-RU" sz="2200" dirty="0" smtClean="0">
              <a:latin typeface="Arial" pitchFamily="34" charset="0"/>
              <a:cs typeface="Arial" pitchFamily="34" charset="0"/>
            </a:rPr>
            <a:t>хранение, совместное редактирование документов</a:t>
          </a:r>
          <a:endParaRPr lang="ru-RU" sz="2200" dirty="0">
            <a:latin typeface="Arial" pitchFamily="34" charset="0"/>
            <a:cs typeface="Arial" pitchFamily="34" charset="0"/>
          </a:endParaRPr>
        </a:p>
      </dgm:t>
    </dgm:pt>
    <dgm:pt modelId="{54BB073B-05CE-46A8-AC0B-4190A71FB52A}" type="parTrans" cxnId="{F4E24424-ABCD-4C8A-9FFB-6DBC00088F31}">
      <dgm:prSet/>
      <dgm:spPr/>
      <dgm:t>
        <a:bodyPr/>
        <a:lstStyle/>
        <a:p>
          <a:endParaRPr lang="ru-RU"/>
        </a:p>
      </dgm:t>
    </dgm:pt>
    <dgm:pt modelId="{9C685E13-351A-483A-A06A-132C44497FD4}" type="sibTrans" cxnId="{F4E24424-ABCD-4C8A-9FFB-6DBC00088F31}">
      <dgm:prSet/>
      <dgm:spPr/>
      <dgm:t>
        <a:bodyPr/>
        <a:lstStyle/>
        <a:p>
          <a:endParaRPr lang="ru-RU"/>
        </a:p>
      </dgm:t>
    </dgm:pt>
    <dgm:pt modelId="{32519E19-6426-4804-B86D-776B25C7EFCE}">
      <dgm:prSet custT="1"/>
      <dgm:spPr/>
      <dgm:t>
        <a:bodyPr/>
        <a:lstStyle/>
        <a:p>
          <a:r>
            <a:rPr lang="ru-RU" sz="2200" dirty="0" err="1" smtClean="0">
              <a:latin typeface="Arial" pitchFamily="34" charset="0"/>
              <a:cs typeface="Arial" pitchFamily="34" charset="0"/>
            </a:rPr>
            <a:t>блог</a:t>
          </a:r>
          <a:r>
            <a:rPr lang="ru-RU" sz="2200" dirty="0" smtClean="0">
              <a:latin typeface="Arial" pitchFamily="34" charset="0"/>
              <a:cs typeface="Arial" pitchFamily="34" charset="0"/>
            </a:rPr>
            <a:t>, сайт учителя – методические ресурсы учителя</a:t>
          </a:r>
          <a:endParaRPr lang="ru-RU" sz="2200" dirty="0">
            <a:latin typeface="Arial" pitchFamily="34" charset="0"/>
            <a:cs typeface="Arial" pitchFamily="34" charset="0"/>
          </a:endParaRPr>
        </a:p>
      </dgm:t>
    </dgm:pt>
    <dgm:pt modelId="{8729E635-527B-4039-AE7D-9CA14246458E}" type="parTrans" cxnId="{BE2AB0EB-3CD1-4FF8-8630-46A11190B860}">
      <dgm:prSet/>
      <dgm:spPr/>
      <dgm:t>
        <a:bodyPr/>
        <a:lstStyle/>
        <a:p>
          <a:endParaRPr lang="ru-RU"/>
        </a:p>
      </dgm:t>
    </dgm:pt>
    <dgm:pt modelId="{75EC4F8E-EE78-46F8-8378-99B2CBD7B605}" type="sibTrans" cxnId="{BE2AB0EB-3CD1-4FF8-8630-46A11190B860}">
      <dgm:prSet/>
      <dgm:spPr/>
      <dgm:t>
        <a:bodyPr/>
        <a:lstStyle/>
        <a:p>
          <a:endParaRPr lang="ru-RU"/>
        </a:p>
      </dgm:t>
    </dgm:pt>
    <dgm:pt modelId="{321276B6-C370-466D-8231-78DAFB171FC5}">
      <dgm:prSet custT="1"/>
      <dgm:spPr/>
      <dgm:t>
        <a:bodyPr/>
        <a:lstStyle/>
        <a:p>
          <a:r>
            <a:rPr lang="ru-RU" sz="2200" dirty="0" smtClean="0">
              <a:latin typeface="Arial" pitchFamily="34" charset="0"/>
              <a:cs typeface="Arial" pitchFamily="34" charset="0"/>
            </a:rPr>
            <a:t>ресурсы создания карт знаний, работы с </a:t>
          </a:r>
          <a:r>
            <a:rPr lang="ru-RU" sz="2200" dirty="0" err="1" smtClean="0">
              <a:latin typeface="Arial" pitchFamily="34" charset="0"/>
              <a:cs typeface="Arial" pitchFamily="34" charset="0"/>
            </a:rPr>
            <a:t>геокартами</a:t>
          </a:r>
          <a:r>
            <a:rPr lang="ru-RU" sz="2200" dirty="0" smtClean="0">
              <a:latin typeface="Arial" pitchFamily="34" charset="0"/>
              <a:cs typeface="Arial" pitchFamily="34" charset="0"/>
            </a:rPr>
            <a:t>, сетевые интерактивные доски</a:t>
          </a:r>
          <a:endParaRPr lang="ru-RU" sz="2200" dirty="0">
            <a:latin typeface="Arial" pitchFamily="34" charset="0"/>
            <a:cs typeface="Arial" pitchFamily="34" charset="0"/>
          </a:endParaRPr>
        </a:p>
      </dgm:t>
    </dgm:pt>
    <dgm:pt modelId="{8C1CD93A-638C-4F16-B0DF-1600E4344132}" type="parTrans" cxnId="{8FA7EC02-3819-4CD3-A3BD-597E0E2E1D04}">
      <dgm:prSet/>
      <dgm:spPr/>
      <dgm:t>
        <a:bodyPr/>
        <a:lstStyle/>
        <a:p>
          <a:endParaRPr lang="ru-RU"/>
        </a:p>
      </dgm:t>
    </dgm:pt>
    <dgm:pt modelId="{9E6B3C2F-C7DE-4C68-B3B9-D8D045D15E48}" type="sibTrans" cxnId="{8FA7EC02-3819-4CD3-A3BD-597E0E2E1D04}">
      <dgm:prSet/>
      <dgm:spPr/>
      <dgm:t>
        <a:bodyPr/>
        <a:lstStyle/>
        <a:p>
          <a:endParaRPr lang="ru-RU"/>
        </a:p>
      </dgm:t>
    </dgm:pt>
    <dgm:pt modelId="{6DC6423A-11A5-456F-B00A-7258134A9F82}" type="pres">
      <dgm:prSet presAssocID="{D30A8CD2-349A-48C8-8757-A26BF63CA30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4A0371-19E5-4CC6-861C-4C6A1DB0973D}" type="pres">
      <dgm:prSet presAssocID="{624DE5EF-ED52-475B-8B8A-7A922BAA1341}" presName="parentLin" presStyleCnt="0"/>
      <dgm:spPr/>
    </dgm:pt>
    <dgm:pt modelId="{DE1FF2AE-D59A-4FD6-BCDB-427DDBC85008}" type="pres">
      <dgm:prSet presAssocID="{624DE5EF-ED52-475B-8B8A-7A922BAA134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5BAB745C-B3DC-4227-B931-64EF4FDEA09C}" type="pres">
      <dgm:prSet presAssocID="{624DE5EF-ED52-475B-8B8A-7A922BAA1341}" presName="parentText" presStyleLbl="node1" presStyleIdx="0" presStyleCnt="6" custScaleX="110977" custScaleY="141201" custLinFactNeighborY="198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D98793-272C-4119-8534-E9C22F24D3EA}" type="pres">
      <dgm:prSet presAssocID="{624DE5EF-ED52-475B-8B8A-7A922BAA1341}" presName="negativeSpace" presStyleCnt="0"/>
      <dgm:spPr/>
    </dgm:pt>
    <dgm:pt modelId="{E9CC21D5-B301-46D6-91B7-734D609AFE04}" type="pres">
      <dgm:prSet presAssocID="{624DE5EF-ED52-475B-8B8A-7A922BAA1341}" presName="childText" presStyleLbl="conFgAcc1" presStyleIdx="0" presStyleCnt="6">
        <dgm:presLayoutVars>
          <dgm:bulletEnabled val="1"/>
        </dgm:presLayoutVars>
      </dgm:prSet>
      <dgm:spPr/>
    </dgm:pt>
    <dgm:pt modelId="{6F9D972F-F85A-4EE6-AEA7-7331BBD76FB2}" type="pres">
      <dgm:prSet presAssocID="{F41A48BF-36F8-489D-8D3F-3F6FA0FAB017}" presName="spaceBetweenRectangles" presStyleCnt="0"/>
      <dgm:spPr/>
    </dgm:pt>
    <dgm:pt modelId="{7265CD5B-1C97-4365-80A3-C0CD15FCABD2}" type="pres">
      <dgm:prSet presAssocID="{CC626EBD-C3D3-4058-938B-EFFEDDBDA62E}" presName="parentLin" presStyleCnt="0"/>
      <dgm:spPr/>
    </dgm:pt>
    <dgm:pt modelId="{4C2F8741-76A0-40B6-8C8F-35035EE8FBD9}" type="pres">
      <dgm:prSet presAssocID="{CC626EBD-C3D3-4058-938B-EFFEDDBDA62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B1168980-062E-4130-8F8A-7FB37CCE1E5B}" type="pres">
      <dgm:prSet presAssocID="{CC626EBD-C3D3-4058-938B-EFFEDDBDA62E}" presName="parentText" presStyleLbl="node1" presStyleIdx="1" presStyleCnt="6" custScaleX="112287" custScaleY="147888" custLinFactNeighborY="198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C4D492-7271-4503-A8F0-E472449BCC23}" type="pres">
      <dgm:prSet presAssocID="{CC626EBD-C3D3-4058-938B-EFFEDDBDA62E}" presName="negativeSpace" presStyleCnt="0"/>
      <dgm:spPr/>
    </dgm:pt>
    <dgm:pt modelId="{B5B14572-568F-4EC4-8FE7-BEDF1A049EA9}" type="pres">
      <dgm:prSet presAssocID="{CC626EBD-C3D3-4058-938B-EFFEDDBDA62E}" presName="childText" presStyleLbl="conFgAcc1" presStyleIdx="1" presStyleCnt="6">
        <dgm:presLayoutVars>
          <dgm:bulletEnabled val="1"/>
        </dgm:presLayoutVars>
      </dgm:prSet>
      <dgm:spPr/>
    </dgm:pt>
    <dgm:pt modelId="{F93EC3CA-711C-46A5-B0B2-BE855CB38C39}" type="pres">
      <dgm:prSet presAssocID="{4A53BC9B-E6C5-460F-B58A-ED504A87915F}" presName="spaceBetweenRectangles" presStyleCnt="0"/>
      <dgm:spPr/>
    </dgm:pt>
    <dgm:pt modelId="{ADDE5320-829A-484F-9E02-F1AF55AB3356}" type="pres">
      <dgm:prSet presAssocID="{8BC6BC48-17C8-45D0-9680-DDE209164F7F}" presName="parentLin" presStyleCnt="0"/>
      <dgm:spPr/>
    </dgm:pt>
    <dgm:pt modelId="{B7A24964-9486-4C46-877D-F0DC5AAC9572}" type="pres">
      <dgm:prSet presAssocID="{8BC6BC48-17C8-45D0-9680-DDE209164F7F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11A5BE52-BCE3-4247-AD85-AD3E949FF8E7}" type="pres">
      <dgm:prSet presAssocID="{8BC6BC48-17C8-45D0-9680-DDE209164F7F}" presName="parentText" presStyleLbl="node1" presStyleIdx="2" presStyleCnt="6" custScaleX="110977" custScaleY="165128" custLinFactNeighborY="198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559594-0B75-4946-8943-E98B56537029}" type="pres">
      <dgm:prSet presAssocID="{8BC6BC48-17C8-45D0-9680-DDE209164F7F}" presName="negativeSpace" presStyleCnt="0"/>
      <dgm:spPr/>
    </dgm:pt>
    <dgm:pt modelId="{142834CC-89E2-48CB-8944-0E7064E6763A}" type="pres">
      <dgm:prSet presAssocID="{8BC6BC48-17C8-45D0-9680-DDE209164F7F}" presName="childText" presStyleLbl="conFgAcc1" presStyleIdx="2" presStyleCnt="6">
        <dgm:presLayoutVars>
          <dgm:bulletEnabled val="1"/>
        </dgm:presLayoutVars>
      </dgm:prSet>
      <dgm:spPr/>
    </dgm:pt>
    <dgm:pt modelId="{6BD0EEAF-F884-4086-B816-3F4091279C02}" type="pres">
      <dgm:prSet presAssocID="{7E21509B-CE97-4639-AD70-2B9FC87641AB}" presName="spaceBetweenRectangles" presStyleCnt="0"/>
      <dgm:spPr/>
    </dgm:pt>
    <dgm:pt modelId="{D8C51DDE-7044-42B3-B854-A4FD528BAD89}" type="pres">
      <dgm:prSet presAssocID="{B5F7F831-93CB-4D9B-817C-8E7927879AE6}" presName="parentLin" presStyleCnt="0"/>
      <dgm:spPr/>
    </dgm:pt>
    <dgm:pt modelId="{3E500376-477D-4E02-84E7-857710221F58}" type="pres">
      <dgm:prSet presAssocID="{B5F7F831-93CB-4D9B-817C-8E7927879AE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938019B3-B25C-49CA-933B-26C3CE2C9092}" type="pres">
      <dgm:prSet presAssocID="{B5F7F831-93CB-4D9B-817C-8E7927879AE6}" presName="parentText" presStyleLbl="node1" presStyleIdx="3" presStyleCnt="6" custScaleY="148525" custLinFactX="28074" custLinFactNeighborX="100000" custLinFactNeighborY="128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0BC022-9672-4B76-8B16-0EB94F35DB80}" type="pres">
      <dgm:prSet presAssocID="{B5F7F831-93CB-4D9B-817C-8E7927879AE6}" presName="negativeSpace" presStyleCnt="0"/>
      <dgm:spPr/>
    </dgm:pt>
    <dgm:pt modelId="{F8A7D747-740C-4565-A69F-73C8031EF4C1}" type="pres">
      <dgm:prSet presAssocID="{B5F7F831-93CB-4D9B-817C-8E7927879AE6}" presName="childText" presStyleLbl="conFgAcc1" presStyleIdx="3" presStyleCnt="6">
        <dgm:presLayoutVars>
          <dgm:bulletEnabled val="1"/>
        </dgm:presLayoutVars>
      </dgm:prSet>
      <dgm:spPr/>
    </dgm:pt>
    <dgm:pt modelId="{E61B404A-37FC-488A-97C9-52D94D524B72}" type="pres">
      <dgm:prSet presAssocID="{9C685E13-351A-483A-A06A-132C44497FD4}" presName="spaceBetweenRectangles" presStyleCnt="0"/>
      <dgm:spPr/>
    </dgm:pt>
    <dgm:pt modelId="{1C22232B-7A7B-44A6-A68F-2E24A3A7A7D8}" type="pres">
      <dgm:prSet presAssocID="{32519E19-6426-4804-B86D-776B25C7EFCE}" presName="parentLin" presStyleCnt="0"/>
      <dgm:spPr/>
    </dgm:pt>
    <dgm:pt modelId="{DCD041CF-D97C-4A25-A4C7-030B7B26E844}" type="pres">
      <dgm:prSet presAssocID="{32519E19-6426-4804-B86D-776B25C7EFCE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AE6B8D9C-3554-476C-9050-0FD9923BD02F}" type="pres">
      <dgm:prSet presAssocID="{32519E19-6426-4804-B86D-776B25C7EFCE}" presName="parentText" presStyleLbl="node1" presStyleIdx="4" presStyleCnt="6" custScaleY="189761" custLinFactX="28571" custLinFactNeighborX="100000" custLinFactNeighborY="255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AACDC-DA3C-410D-90AC-8B8E51484797}" type="pres">
      <dgm:prSet presAssocID="{32519E19-6426-4804-B86D-776B25C7EFCE}" presName="negativeSpace" presStyleCnt="0"/>
      <dgm:spPr/>
    </dgm:pt>
    <dgm:pt modelId="{629A8E60-6FBB-4522-BF75-743C799914CD}" type="pres">
      <dgm:prSet presAssocID="{32519E19-6426-4804-B86D-776B25C7EFCE}" presName="childText" presStyleLbl="conFgAcc1" presStyleIdx="4" presStyleCnt="6">
        <dgm:presLayoutVars>
          <dgm:bulletEnabled val="1"/>
        </dgm:presLayoutVars>
      </dgm:prSet>
      <dgm:spPr/>
    </dgm:pt>
    <dgm:pt modelId="{071B9C3E-6AAB-4EC7-9B45-0C1A5BEC6010}" type="pres">
      <dgm:prSet presAssocID="{75EC4F8E-EE78-46F8-8378-99B2CBD7B605}" presName="spaceBetweenRectangles" presStyleCnt="0"/>
      <dgm:spPr/>
    </dgm:pt>
    <dgm:pt modelId="{BBCE8038-A1A0-4CAD-950F-BAC5927DE02C}" type="pres">
      <dgm:prSet presAssocID="{321276B6-C370-466D-8231-78DAFB171FC5}" presName="parentLin" presStyleCnt="0"/>
      <dgm:spPr/>
    </dgm:pt>
    <dgm:pt modelId="{DABE3D3D-4EFF-4DB9-96B5-20CBB0380FD4}" type="pres">
      <dgm:prSet presAssocID="{321276B6-C370-466D-8231-78DAFB171FC5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20605D78-00A8-4529-AD9A-BF5CF64C477D}" type="pres">
      <dgm:prSet presAssocID="{321276B6-C370-466D-8231-78DAFB171FC5}" presName="parentText" presStyleLbl="node1" presStyleIdx="5" presStyleCnt="6" custScaleY="198015" custLinFactX="28074" custLinFactNeighborX="100000" custLinFactNeighborY="71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DCF97-849E-4F4E-9E6B-A99553C124A3}" type="pres">
      <dgm:prSet presAssocID="{321276B6-C370-466D-8231-78DAFB171FC5}" presName="negativeSpace" presStyleCnt="0"/>
      <dgm:spPr/>
    </dgm:pt>
    <dgm:pt modelId="{8B285329-401D-41AF-A6F4-C40DEC077DDC}" type="pres">
      <dgm:prSet presAssocID="{321276B6-C370-466D-8231-78DAFB171FC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AEB1726-F529-4799-BB0D-9ED7E3819D6C}" type="presOf" srcId="{B5F7F831-93CB-4D9B-817C-8E7927879AE6}" destId="{3E500376-477D-4E02-84E7-857710221F58}" srcOrd="0" destOrd="0" presId="urn:microsoft.com/office/officeart/2005/8/layout/list1"/>
    <dgm:cxn modelId="{8FA7EC02-3819-4CD3-A3BD-597E0E2E1D04}" srcId="{D30A8CD2-349A-48C8-8757-A26BF63CA30B}" destId="{321276B6-C370-466D-8231-78DAFB171FC5}" srcOrd="5" destOrd="0" parTransId="{8C1CD93A-638C-4F16-B0DF-1600E4344132}" sibTransId="{9E6B3C2F-C7DE-4C68-B3B9-D8D045D15E48}"/>
    <dgm:cxn modelId="{BE2AB0EB-3CD1-4FF8-8630-46A11190B860}" srcId="{D30A8CD2-349A-48C8-8757-A26BF63CA30B}" destId="{32519E19-6426-4804-B86D-776B25C7EFCE}" srcOrd="4" destOrd="0" parTransId="{8729E635-527B-4039-AE7D-9CA14246458E}" sibTransId="{75EC4F8E-EE78-46F8-8378-99B2CBD7B605}"/>
    <dgm:cxn modelId="{DA78D066-5EDD-493C-A700-85B25BACFAEF}" type="presOf" srcId="{8BC6BC48-17C8-45D0-9680-DDE209164F7F}" destId="{B7A24964-9486-4C46-877D-F0DC5AAC9572}" srcOrd="0" destOrd="0" presId="urn:microsoft.com/office/officeart/2005/8/layout/list1"/>
    <dgm:cxn modelId="{F9BF684A-77C2-41F8-93F1-AD947F377876}" srcId="{D30A8CD2-349A-48C8-8757-A26BF63CA30B}" destId="{624DE5EF-ED52-475B-8B8A-7A922BAA1341}" srcOrd="0" destOrd="0" parTransId="{A940EA64-5E7D-48FD-966A-F6A918411AF5}" sibTransId="{F41A48BF-36F8-489D-8D3F-3F6FA0FAB017}"/>
    <dgm:cxn modelId="{7BB0FB73-28B6-4DF1-92A2-94DB0D4C0AB4}" srcId="{D30A8CD2-349A-48C8-8757-A26BF63CA30B}" destId="{CC626EBD-C3D3-4058-938B-EFFEDDBDA62E}" srcOrd="1" destOrd="0" parTransId="{B4108A03-637A-4743-8843-667C53D29801}" sibTransId="{4A53BC9B-E6C5-460F-B58A-ED504A87915F}"/>
    <dgm:cxn modelId="{3A804400-ABA2-4750-BDD3-D1A4D13F5DF9}" type="presOf" srcId="{CC626EBD-C3D3-4058-938B-EFFEDDBDA62E}" destId="{4C2F8741-76A0-40B6-8C8F-35035EE8FBD9}" srcOrd="0" destOrd="0" presId="urn:microsoft.com/office/officeart/2005/8/layout/list1"/>
    <dgm:cxn modelId="{B44C5609-A28E-4286-A6AE-7669CAE9A43C}" type="presOf" srcId="{32519E19-6426-4804-B86D-776B25C7EFCE}" destId="{DCD041CF-D97C-4A25-A4C7-030B7B26E844}" srcOrd="0" destOrd="0" presId="urn:microsoft.com/office/officeart/2005/8/layout/list1"/>
    <dgm:cxn modelId="{5AB9EFA3-EC0D-4C9C-BC3D-85B7C71C8963}" type="presOf" srcId="{D30A8CD2-349A-48C8-8757-A26BF63CA30B}" destId="{6DC6423A-11A5-456F-B00A-7258134A9F82}" srcOrd="0" destOrd="0" presId="urn:microsoft.com/office/officeart/2005/8/layout/list1"/>
    <dgm:cxn modelId="{2869FCCE-2C5C-4C43-9228-E0D5C286F70F}" type="presOf" srcId="{624DE5EF-ED52-475B-8B8A-7A922BAA1341}" destId="{DE1FF2AE-D59A-4FD6-BCDB-427DDBC85008}" srcOrd="0" destOrd="0" presId="urn:microsoft.com/office/officeart/2005/8/layout/list1"/>
    <dgm:cxn modelId="{C1A75277-63B3-40D3-857B-FC4AE56AB314}" type="presOf" srcId="{321276B6-C370-466D-8231-78DAFB171FC5}" destId="{20605D78-00A8-4529-AD9A-BF5CF64C477D}" srcOrd="1" destOrd="0" presId="urn:microsoft.com/office/officeart/2005/8/layout/list1"/>
    <dgm:cxn modelId="{F4E24424-ABCD-4C8A-9FFB-6DBC00088F31}" srcId="{D30A8CD2-349A-48C8-8757-A26BF63CA30B}" destId="{B5F7F831-93CB-4D9B-817C-8E7927879AE6}" srcOrd="3" destOrd="0" parTransId="{54BB073B-05CE-46A8-AC0B-4190A71FB52A}" sibTransId="{9C685E13-351A-483A-A06A-132C44497FD4}"/>
    <dgm:cxn modelId="{70BC1909-F7E6-466A-92EB-1178F0D7AC60}" type="presOf" srcId="{321276B6-C370-466D-8231-78DAFB171FC5}" destId="{DABE3D3D-4EFF-4DB9-96B5-20CBB0380FD4}" srcOrd="0" destOrd="0" presId="urn:microsoft.com/office/officeart/2005/8/layout/list1"/>
    <dgm:cxn modelId="{59BC70FF-843C-443B-A1B1-B41B47C5AC61}" type="presOf" srcId="{8BC6BC48-17C8-45D0-9680-DDE209164F7F}" destId="{11A5BE52-BCE3-4247-AD85-AD3E949FF8E7}" srcOrd="1" destOrd="0" presId="urn:microsoft.com/office/officeart/2005/8/layout/list1"/>
    <dgm:cxn modelId="{988028F9-3B17-40E9-892F-CB04750F5375}" type="presOf" srcId="{32519E19-6426-4804-B86D-776B25C7EFCE}" destId="{AE6B8D9C-3554-476C-9050-0FD9923BD02F}" srcOrd="1" destOrd="0" presId="urn:microsoft.com/office/officeart/2005/8/layout/list1"/>
    <dgm:cxn modelId="{9D7F09D6-D771-4314-BEAC-9B1F886F8244}" srcId="{D30A8CD2-349A-48C8-8757-A26BF63CA30B}" destId="{8BC6BC48-17C8-45D0-9680-DDE209164F7F}" srcOrd="2" destOrd="0" parTransId="{9E3629F9-EE72-495B-B728-C08B5030B7D5}" sibTransId="{7E21509B-CE97-4639-AD70-2B9FC87641AB}"/>
    <dgm:cxn modelId="{45533F6E-6B64-4E90-A49F-340B9677DF71}" type="presOf" srcId="{624DE5EF-ED52-475B-8B8A-7A922BAA1341}" destId="{5BAB745C-B3DC-4227-B931-64EF4FDEA09C}" srcOrd="1" destOrd="0" presId="urn:microsoft.com/office/officeart/2005/8/layout/list1"/>
    <dgm:cxn modelId="{4ED8F248-0851-47FB-AF72-0D50F93AB9FE}" type="presOf" srcId="{CC626EBD-C3D3-4058-938B-EFFEDDBDA62E}" destId="{B1168980-062E-4130-8F8A-7FB37CCE1E5B}" srcOrd="1" destOrd="0" presId="urn:microsoft.com/office/officeart/2005/8/layout/list1"/>
    <dgm:cxn modelId="{F51DC6AA-3808-4F65-963F-9E6308BAAE08}" type="presOf" srcId="{B5F7F831-93CB-4D9B-817C-8E7927879AE6}" destId="{938019B3-B25C-49CA-933B-26C3CE2C9092}" srcOrd="1" destOrd="0" presId="urn:microsoft.com/office/officeart/2005/8/layout/list1"/>
    <dgm:cxn modelId="{46E56F28-428D-4D9D-9094-C6BBB5F9158C}" type="presParOf" srcId="{6DC6423A-11A5-456F-B00A-7258134A9F82}" destId="{4A4A0371-19E5-4CC6-861C-4C6A1DB0973D}" srcOrd="0" destOrd="0" presId="urn:microsoft.com/office/officeart/2005/8/layout/list1"/>
    <dgm:cxn modelId="{F43A0034-65D2-4E99-B90B-53A45F5EB076}" type="presParOf" srcId="{4A4A0371-19E5-4CC6-861C-4C6A1DB0973D}" destId="{DE1FF2AE-D59A-4FD6-BCDB-427DDBC85008}" srcOrd="0" destOrd="0" presId="urn:microsoft.com/office/officeart/2005/8/layout/list1"/>
    <dgm:cxn modelId="{EB97BB73-25FC-49E0-9930-3FC085B5B664}" type="presParOf" srcId="{4A4A0371-19E5-4CC6-861C-4C6A1DB0973D}" destId="{5BAB745C-B3DC-4227-B931-64EF4FDEA09C}" srcOrd="1" destOrd="0" presId="urn:microsoft.com/office/officeart/2005/8/layout/list1"/>
    <dgm:cxn modelId="{2E1498D3-4BBC-4F2E-A12A-39A2D1F639D5}" type="presParOf" srcId="{6DC6423A-11A5-456F-B00A-7258134A9F82}" destId="{E2D98793-272C-4119-8534-E9C22F24D3EA}" srcOrd="1" destOrd="0" presId="urn:microsoft.com/office/officeart/2005/8/layout/list1"/>
    <dgm:cxn modelId="{22EED0C7-1FD4-428A-A49F-1416CC62FCC3}" type="presParOf" srcId="{6DC6423A-11A5-456F-B00A-7258134A9F82}" destId="{E9CC21D5-B301-46D6-91B7-734D609AFE04}" srcOrd="2" destOrd="0" presId="urn:microsoft.com/office/officeart/2005/8/layout/list1"/>
    <dgm:cxn modelId="{9CE09D83-4C09-48C6-97A4-730472632947}" type="presParOf" srcId="{6DC6423A-11A5-456F-B00A-7258134A9F82}" destId="{6F9D972F-F85A-4EE6-AEA7-7331BBD76FB2}" srcOrd="3" destOrd="0" presId="urn:microsoft.com/office/officeart/2005/8/layout/list1"/>
    <dgm:cxn modelId="{1031D645-5A60-4A38-83D4-13C8A6197212}" type="presParOf" srcId="{6DC6423A-11A5-456F-B00A-7258134A9F82}" destId="{7265CD5B-1C97-4365-80A3-C0CD15FCABD2}" srcOrd="4" destOrd="0" presId="urn:microsoft.com/office/officeart/2005/8/layout/list1"/>
    <dgm:cxn modelId="{178892FA-0BDF-4C33-B07C-98CE4D74AE22}" type="presParOf" srcId="{7265CD5B-1C97-4365-80A3-C0CD15FCABD2}" destId="{4C2F8741-76A0-40B6-8C8F-35035EE8FBD9}" srcOrd="0" destOrd="0" presId="urn:microsoft.com/office/officeart/2005/8/layout/list1"/>
    <dgm:cxn modelId="{01F4C4F2-834A-43FF-92CB-3BE7F92F1B47}" type="presParOf" srcId="{7265CD5B-1C97-4365-80A3-C0CD15FCABD2}" destId="{B1168980-062E-4130-8F8A-7FB37CCE1E5B}" srcOrd="1" destOrd="0" presId="urn:microsoft.com/office/officeart/2005/8/layout/list1"/>
    <dgm:cxn modelId="{4280B22C-152E-4CFD-B872-B87D5CACCCA8}" type="presParOf" srcId="{6DC6423A-11A5-456F-B00A-7258134A9F82}" destId="{26C4D492-7271-4503-A8F0-E472449BCC23}" srcOrd="5" destOrd="0" presId="urn:microsoft.com/office/officeart/2005/8/layout/list1"/>
    <dgm:cxn modelId="{B7D4A425-4DAB-4331-ABA9-19C5A8632ACA}" type="presParOf" srcId="{6DC6423A-11A5-456F-B00A-7258134A9F82}" destId="{B5B14572-568F-4EC4-8FE7-BEDF1A049EA9}" srcOrd="6" destOrd="0" presId="urn:microsoft.com/office/officeart/2005/8/layout/list1"/>
    <dgm:cxn modelId="{2728AC54-1F2B-4944-A7F7-B64DCDCB0FB5}" type="presParOf" srcId="{6DC6423A-11A5-456F-B00A-7258134A9F82}" destId="{F93EC3CA-711C-46A5-B0B2-BE855CB38C39}" srcOrd="7" destOrd="0" presId="urn:microsoft.com/office/officeart/2005/8/layout/list1"/>
    <dgm:cxn modelId="{9907EED0-30AC-4211-A1A4-5197661317EF}" type="presParOf" srcId="{6DC6423A-11A5-456F-B00A-7258134A9F82}" destId="{ADDE5320-829A-484F-9E02-F1AF55AB3356}" srcOrd="8" destOrd="0" presId="urn:microsoft.com/office/officeart/2005/8/layout/list1"/>
    <dgm:cxn modelId="{05486ECA-BBF3-4C8C-BFF8-5231B2D28EFC}" type="presParOf" srcId="{ADDE5320-829A-484F-9E02-F1AF55AB3356}" destId="{B7A24964-9486-4C46-877D-F0DC5AAC9572}" srcOrd="0" destOrd="0" presId="urn:microsoft.com/office/officeart/2005/8/layout/list1"/>
    <dgm:cxn modelId="{3CCD6520-6771-4CED-A980-CCB8B71A8BAA}" type="presParOf" srcId="{ADDE5320-829A-484F-9E02-F1AF55AB3356}" destId="{11A5BE52-BCE3-4247-AD85-AD3E949FF8E7}" srcOrd="1" destOrd="0" presId="urn:microsoft.com/office/officeart/2005/8/layout/list1"/>
    <dgm:cxn modelId="{C6A4523B-D385-4B02-B7E9-C8280CD385DF}" type="presParOf" srcId="{6DC6423A-11A5-456F-B00A-7258134A9F82}" destId="{37559594-0B75-4946-8943-E98B56537029}" srcOrd="9" destOrd="0" presId="urn:microsoft.com/office/officeart/2005/8/layout/list1"/>
    <dgm:cxn modelId="{507ECC47-38A9-4560-9A91-91EE62D7561B}" type="presParOf" srcId="{6DC6423A-11A5-456F-B00A-7258134A9F82}" destId="{142834CC-89E2-48CB-8944-0E7064E6763A}" srcOrd="10" destOrd="0" presId="urn:microsoft.com/office/officeart/2005/8/layout/list1"/>
    <dgm:cxn modelId="{56FFFF3C-6D7D-456A-86B6-D4ABAF6A7AED}" type="presParOf" srcId="{6DC6423A-11A5-456F-B00A-7258134A9F82}" destId="{6BD0EEAF-F884-4086-B816-3F4091279C02}" srcOrd="11" destOrd="0" presId="urn:microsoft.com/office/officeart/2005/8/layout/list1"/>
    <dgm:cxn modelId="{5E6EB08B-696D-4266-AAAD-AB12FB96486F}" type="presParOf" srcId="{6DC6423A-11A5-456F-B00A-7258134A9F82}" destId="{D8C51DDE-7044-42B3-B854-A4FD528BAD89}" srcOrd="12" destOrd="0" presId="urn:microsoft.com/office/officeart/2005/8/layout/list1"/>
    <dgm:cxn modelId="{BDFFF34B-6470-42E8-A0A8-8F65E92BDB5E}" type="presParOf" srcId="{D8C51DDE-7044-42B3-B854-A4FD528BAD89}" destId="{3E500376-477D-4E02-84E7-857710221F58}" srcOrd="0" destOrd="0" presId="urn:microsoft.com/office/officeart/2005/8/layout/list1"/>
    <dgm:cxn modelId="{FCBCDDD9-B67D-415F-9B2F-C0459D32138B}" type="presParOf" srcId="{D8C51DDE-7044-42B3-B854-A4FD528BAD89}" destId="{938019B3-B25C-49CA-933B-26C3CE2C9092}" srcOrd="1" destOrd="0" presId="urn:microsoft.com/office/officeart/2005/8/layout/list1"/>
    <dgm:cxn modelId="{0E034F4C-12A5-4D77-B38D-9509259C59F4}" type="presParOf" srcId="{6DC6423A-11A5-456F-B00A-7258134A9F82}" destId="{A30BC022-9672-4B76-8B16-0EB94F35DB80}" srcOrd="13" destOrd="0" presId="urn:microsoft.com/office/officeart/2005/8/layout/list1"/>
    <dgm:cxn modelId="{183C89BE-FBB6-4E84-94C9-02301FBED105}" type="presParOf" srcId="{6DC6423A-11A5-456F-B00A-7258134A9F82}" destId="{F8A7D747-740C-4565-A69F-73C8031EF4C1}" srcOrd="14" destOrd="0" presId="urn:microsoft.com/office/officeart/2005/8/layout/list1"/>
    <dgm:cxn modelId="{D27FFBB1-87AE-40B9-8053-8FDA8F165C83}" type="presParOf" srcId="{6DC6423A-11A5-456F-B00A-7258134A9F82}" destId="{E61B404A-37FC-488A-97C9-52D94D524B72}" srcOrd="15" destOrd="0" presId="urn:microsoft.com/office/officeart/2005/8/layout/list1"/>
    <dgm:cxn modelId="{BC51BB4B-4AD8-4D2C-976B-1828287F2AD2}" type="presParOf" srcId="{6DC6423A-11A5-456F-B00A-7258134A9F82}" destId="{1C22232B-7A7B-44A6-A68F-2E24A3A7A7D8}" srcOrd="16" destOrd="0" presId="urn:microsoft.com/office/officeart/2005/8/layout/list1"/>
    <dgm:cxn modelId="{58D05BC4-E6C5-4CC4-BEC8-8F418C623933}" type="presParOf" srcId="{1C22232B-7A7B-44A6-A68F-2E24A3A7A7D8}" destId="{DCD041CF-D97C-4A25-A4C7-030B7B26E844}" srcOrd="0" destOrd="0" presId="urn:microsoft.com/office/officeart/2005/8/layout/list1"/>
    <dgm:cxn modelId="{43D36E17-442C-4BE5-8891-3E9B3F02E8B7}" type="presParOf" srcId="{1C22232B-7A7B-44A6-A68F-2E24A3A7A7D8}" destId="{AE6B8D9C-3554-476C-9050-0FD9923BD02F}" srcOrd="1" destOrd="0" presId="urn:microsoft.com/office/officeart/2005/8/layout/list1"/>
    <dgm:cxn modelId="{F61B1012-696C-4637-8047-DFED0B09227C}" type="presParOf" srcId="{6DC6423A-11A5-456F-B00A-7258134A9F82}" destId="{C41AACDC-DA3C-410D-90AC-8B8E51484797}" srcOrd="17" destOrd="0" presId="urn:microsoft.com/office/officeart/2005/8/layout/list1"/>
    <dgm:cxn modelId="{C29D0505-FC04-4DC0-895D-CDDA2ED4B08F}" type="presParOf" srcId="{6DC6423A-11A5-456F-B00A-7258134A9F82}" destId="{629A8E60-6FBB-4522-BF75-743C799914CD}" srcOrd="18" destOrd="0" presId="urn:microsoft.com/office/officeart/2005/8/layout/list1"/>
    <dgm:cxn modelId="{E829C2E8-E3C0-4833-8CE9-82779BC7427E}" type="presParOf" srcId="{6DC6423A-11A5-456F-B00A-7258134A9F82}" destId="{071B9C3E-6AAB-4EC7-9B45-0C1A5BEC6010}" srcOrd="19" destOrd="0" presId="urn:microsoft.com/office/officeart/2005/8/layout/list1"/>
    <dgm:cxn modelId="{AABAA053-6790-4AA4-9592-390FFAFF8C7A}" type="presParOf" srcId="{6DC6423A-11A5-456F-B00A-7258134A9F82}" destId="{BBCE8038-A1A0-4CAD-950F-BAC5927DE02C}" srcOrd="20" destOrd="0" presId="urn:microsoft.com/office/officeart/2005/8/layout/list1"/>
    <dgm:cxn modelId="{FE9BE0BD-4C43-4C5A-9D56-F3D1EF1BB0B5}" type="presParOf" srcId="{BBCE8038-A1A0-4CAD-950F-BAC5927DE02C}" destId="{DABE3D3D-4EFF-4DB9-96B5-20CBB0380FD4}" srcOrd="0" destOrd="0" presId="urn:microsoft.com/office/officeart/2005/8/layout/list1"/>
    <dgm:cxn modelId="{0D69B363-07BE-47E2-A58D-959945FA2BC0}" type="presParOf" srcId="{BBCE8038-A1A0-4CAD-950F-BAC5927DE02C}" destId="{20605D78-00A8-4529-AD9A-BF5CF64C477D}" srcOrd="1" destOrd="0" presId="urn:microsoft.com/office/officeart/2005/8/layout/list1"/>
    <dgm:cxn modelId="{869D6DFF-F081-46B5-9FDF-892D01ED4363}" type="presParOf" srcId="{6DC6423A-11A5-456F-B00A-7258134A9F82}" destId="{52FDCF97-849E-4F4E-9E6B-A99553C124A3}" srcOrd="21" destOrd="0" presId="urn:microsoft.com/office/officeart/2005/8/layout/list1"/>
    <dgm:cxn modelId="{F16B2157-6A36-48AE-954A-C1F20206ABE4}" type="presParOf" srcId="{6DC6423A-11A5-456F-B00A-7258134A9F82}" destId="{8B285329-401D-41AF-A6F4-C40DEC077DD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1C48F6-D463-493B-A46B-D21EA6644D31}">
      <dsp:nvSpPr>
        <dsp:cNvPr id="0" name=""/>
        <dsp:cNvSpPr/>
      </dsp:nvSpPr>
      <dsp:spPr>
        <a:xfrm>
          <a:off x="0" y="274627"/>
          <a:ext cx="8305800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7D5041-7C4E-4E15-BFA5-8BFE6C2F9045}">
      <dsp:nvSpPr>
        <dsp:cNvPr id="0" name=""/>
        <dsp:cNvSpPr/>
      </dsp:nvSpPr>
      <dsp:spPr>
        <a:xfrm>
          <a:off x="415290" y="8947"/>
          <a:ext cx="581406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Компьютерные файлы, обучающие </a:t>
          </a:r>
          <a:r>
            <a:rPr lang="en-US" sz="2000" kern="1200" dirty="0" smtClean="0"/>
            <a:t>CD</a:t>
          </a:r>
          <a:r>
            <a:rPr lang="ru-RU" sz="2000" kern="1200" dirty="0" smtClean="0"/>
            <a:t>(</a:t>
          </a:r>
          <a:r>
            <a:rPr lang="en-US" sz="2000" kern="1200" dirty="0" smtClean="0"/>
            <a:t>DVD)</a:t>
          </a:r>
          <a:r>
            <a:rPr lang="ru-RU" sz="2000" kern="1200" dirty="0" smtClean="0"/>
            <a:t>-диски, видео </a:t>
          </a:r>
          <a:endParaRPr lang="ru-RU" sz="2000" kern="1200" dirty="0"/>
        </a:p>
      </dsp:txBody>
      <dsp:txXfrm>
        <a:off x="415290" y="8947"/>
        <a:ext cx="5814060" cy="531360"/>
      </dsp:txXfrm>
    </dsp:sp>
    <dsp:sp modelId="{C5B1E228-A9FB-4ADE-B778-88BACC69BFC2}">
      <dsp:nvSpPr>
        <dsp:cNvPr id="0" name=""/>
        <dsp:cNvSpPr/>
      </dsp:nvSpPr>
      <dsp:spPr>
        <a:xfrm>
          <a:off x="0" y="1091107"/>
          <a:ext cx="8305800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583D7C-6DF5-432B-A3A2-54D60C3BD7C3}">
      <dsp:nvSpPr>
        <dsp:cNvPr id="0" name=""/>
        <dsp:cNvSpPr/>
      </dsp:nvSpPr>
      <dsp:spPr>
        <a:xfrm>
          <a:off x="415290" y="825427"/>
          <a:ext cx="581406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Электронные учебники и тестовые компьютерные системы</a:t>
          </a:r>
          <a:endParaRPr lang="ru-RU" sz="2000" kern="1200" dirty="0"/>
        </a:p>
      </dsp:txBody>
      <dsp:txXfrm>
        <a:off x="415290" y="825427"/>
        <a:ext cx="5814060" cy="531360"/>
      </dsp:txXfrm>
    </dsp:sp>
    <dsp:sp modelId="{79D311AD-8641-4EC6-8DE1-51C0C85B26DF}">
      <dsp:nvSpPr>
        <dsp:cNvPr id="0" name=""/>
        <dsp:cNvSpPr/>
      </dsp:nvSpPr>
      <dsp:spPr>
        <a:xfrm>
          <a:off x="0" y="1907587"/>
          <a:ext cx="8305800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5E2FA9-97AA-4FAA-99AB-E9ED6134115C}">
      <dsp:nvSpPr>
        <dsp:cNvPr id="0" name=""/>
        <dsp:cNvSpPr/>
      </dsp:nvSpPr>
      <dsp:spPr>
        <a:xfrm>
          <a:off x="415290" y="1641907"/>
          <a:ext cx="581406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Интеллектуальные тренажеры, виртуальные лаборатории</a:t>
          </a:r>
          <a:endParaRPr lang="ru-RU" sz="2000" kern="1200" dirty="0"/>
        </a:p>
      </dsp:txBody>
      <dsp:txXfrm>
        <a:off x="415290" y="1641907"/>
        <a:ext cx="5814060" cy="531360"/>
      </dsp:txXfrm>
    </dsp:sp>
    <dsp:sp modelId="{3AD5F4B0-3F16-4617-AEB8-89DEAB980F9E}">
      <dsp:nvSpPr>
        <dsp:cNvPr id="0" name=""/>
        <dsp:cNvSpPr/>
      </dsp:nvSpPr>
      <dsp:spPr>
        <a:xfrm>
          <a:off x="0" y="2724067"/>
          <a:ext cx="8305800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2BAD89-8BC3-46AA-8A40-0826E42FBCFD}">
      <dsp:nvSpPr>
        <dsp:cNvPr id="0" name=""/>
        <dsp:cNvSpPr/>
      </dsp:nvSpPr>
      <dsp:spPr>
        <a:xfrm>
          <a:off x="415290" y="2458387"/>
          <a:ext cx="581406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Компьютерные системы автоматизации профессиональной деятельности </a:t>
          </a:r>
          <a:endParaRPr lang="ru-RU" sz="2000" kern="1200" dirty="0"/>
        </a:p>
      </dsp:txBody>
      <dsp:txXfrm>
        <a:off x="415290" y="2458387"/>
        <a:ext cx="5814060" cy="531360"/>
      </dsp:txXfrm>
    </dsp:sp>
    <dsp:sp modelId="{E9CC21D5-B301-46D6-91B7-734D609AFE04}">
      <dsp:nvSpPr>
        <dsp:cNvPr id="0" name=""/>
        <dsp:cNvSpPr/>
      </dsp:nvSpPr>
      <dsp:spPr>
        <a:xfrm>
          <a:off x="0" y="3540547"/>
          <a:ext cx="8305800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B745C-B3DC-4227-B931-64EF4FDEA09C}">
      <dsp:nvSpPr>
        <dsp:cNvPr id="0" name=""/>
        <dsp:cNvSpPr/>
      </dsp:nvSpPr>
      <dsp:spPr>
        <a:xfrm>
          <a:off x="415290" y="3274867"/>
          <a:ext cx="581406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Аппаратные и программные средства мультимедиа и Интернет</a:t>
          </a:r>
          <a:endParaRPr lang="ru-RU" sz="2000" kern="1200" dirty="0"/>
        </a:p>
      </dsp:txBody>
      <dsp:txXfrm>
        <a:off x="415290" y="3274867"/>
        <a:ext cx="5814060" cy="531360"/>
      </dsp:txXfrm>
    </dsp:sp>
    <dsp:sp modelId="{F06F545B-15DE-443B-A8DA-462C6E6B7A3C}">
      <dsp:nvSpPr>
        <dsp:cNvPr id="0" name=""/>
        <dsp:cNvSpPr/>
      </dsp:nvSpPr>
      <dsp:spPr>
        <a:xfrm>
          <a:off x="0" y="4598244"/>
          <a:ext cx="8305800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FD78C3-AE90-49A1-B25C-9B6E95F5D4AF}">
      <dsp:nvSpPr>
        <dsp:cNvPr id="0" name=""/>
        <dsp:cNvSpPr/>
      </dsp:nvSpPr>
      <dsp:spPr>
        <a:xfrm>
          <a:off x="415290" y="4091347"/>
          <a:ext cx="5814060" cy="7725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Педагогические инструментальные программные средства подготовки электронных учебных материалов</a:t>
          </a:r>
          <a:endParaRPr lang="ru-RU" sz="2000" kern="1200" dirty="0"/>
        </a:p>
      </dsp:txBody>
      <dsp:txXfrm>
        <a:off x="415290" y="4091347"/>
        <a:ext cx="5814060" cy="772576"/>
      </dsp:txXfrm>
    </dsp:sp>
    <dsp:sp modelId="{B5B14572-568F-4EC4-8FE7-BEDF1A049EA9}">
      <dsp:nvSpPr>
        <dsp:cNvPr id="0" name=""/>
        <dsp:cNvSpPr/>
      </dsp:nvSpPr>
      <dsp:spPr>
        <a:xfrm>
          <a:off x="0" y="5414724"/>
          <a:ext cx="8305800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168980-062E-4130-8F8A-7FB37CCE1E5B}">
      <dsp:nvSpPr>
        <dsp:cNvPr id="0" name=""/>
        <dsp:cNvSpPr/>
      </dsp:nvSpPr>
      <dsp:spPr>
        <a:xfrm>
          <a:off x="415290" y="5149044"/>
          <a:ext cx="581406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Программные системы управления учебным процессом</a:t>
          </a:r>
          <a:endParaRPr lang="ru-RU" sz="2000" kern="1200" dirty="0"/>
        </a:p>
      </dsp:txBody>
      <dsp:txXfrm>
        <a:off x="415290" y="5149044"/>
        <a:ext cx="5814060" cy="5313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CC21D5-B301-46D6-91B7-734D609AFE04}">
      <dsp:nvSpPr>
        <dsp:cNvPr id="0" name=""/>
        <dsp:cNvSpPr/>
      </dsp:nvSpPr>
      <dsp:spPr>
        <a:xfrm>
          <a:off x="0" y="477167"/>
          <a:ext cx="8305800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B745C-B3DC-4227-B931-64EF4FDEA09C}">
      <dsp:nvSpPr>
        <dsp:cNvPr id="0" name=""/>
        <dsp:cNvSpPr/>
      </dsp:nvSpPr>
      <dsp:spPr>
        <a:xfrm>
          <a:off x="415290" y="161371"/>
          <a:ext cx="6452269" cy="62523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Arial" pitchFamily="34" charset="0"/>
              <a:cs typeface="Arial" pitchFamily="34" charset="0"/>
            </a:rPr>
            <a:t>Управление: сайт школы: электронный журнал, дневник; </a:t>
          </a:r>
          <a:r>
            <a:rPr lang="en-US" sz="2200" kern="1200" dirty="0" smtClean="0">
              <a:latin typeface="Arial" pitchFamily="34" charset="0"/>
              <a:cs typeface="Arial" pitchFamily="34" charset="0"/>
            </a:rPr>
            <a:t>Net 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школа</a:t>
          </a:r>
          <a:endParaRPr lang="ru-RU" sz="2200" kern="1200" dirty="0">
            <a:latin typeface="Arial" pitchFamily="34" charset="0"/>
            <a:cs typeface="Arial" pitchFamily="34" charset="0"/>
          </a:endParaRPr>
        </a:p>
      </dsp:txBody>
      <dsp:txXfrm>
        <a:off x="415290" y="161371"/>
        <a:ext cx="6452269" cy="625238"/>
      </dsp:txXfrm>
    </dsp:sp>
    <dsp:sp modelId="{B5B14572-568F-4EC4-8FE7-BEDF1A049EA9}">
      <dsp:nvSpPr>
        <dsp:cNvPr id="0" name=""/>
        <dsp:cNvSpPr/>
      </dsp:nvSpPr>
      <dsp:spPr>
        <a:xfrm>
          <a:off x="0" y="1369615"/>
          <a:ext cx="8305800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168980-062E-4130-8F8A-7FB37CCE1E5B}">
      <dsp:nvSpPr>
        <dsp:cNvPr id="0" name=""/>
        <dsp:cNvSpPr/>
      </dsp:nvSpPr>
      <dsp:spPr>
        <a:xfrm>
          <a:off x="415290" y="1024209"/>
          <a:ext cx="6528433" cy="6548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Arial" pitchFamily="34" charset="0"/>
              <a:cs typeface="Arial" pitchFamily="34" charset="0"/>
            </a:rPr>
            <a:t>Обучающий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контент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: сайт учителя, ФЦИОР, ЕК ЦОР, КМ школа, ресурсы Интернета </a:t>
          </a:r>
          <a:endParaRPr lang="ru-RU" sz="2200" kern="1200" dirty="0">
            <a:latin typeface="Arial" pitchFamily="34" charset="0"/>
            <a:cs typeface="Arial" pitchFamily="34" charset="0"/>
          </a:endParaRPr>
        </a:p>
      </dsp:txBody>
      <dsp:txXfrm>
        <a:off x="415290" y="1024209"/>
        <a:ext cx="6528433" cy="654848"/>
      </dsp:txXfrm>
    </dsp:sp>
    <dsp:sp modelId="{142834CC-89E2-48CB-8944-0E7064E6763A}">
      <dsp:nvSpPr>
        <dsp:cNvPr id="0" name=""/>
        <dsp:cNvSpPr/>
      </dsp:nvSpPr>
      <dsp:spPr>
        <a:xfrm>
          <a:off x="0" y="2338402"/>
          <a:ext cx="8305800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A5BE52-BCE3-4247-AD85-AD3E949FF8E7}">
      <dsp:nvSpPr>
        <dsp:cNvPr id="0" name=""/>
        <dsp:cNvSpPr/>
      </dsp:nvSpPr>
      <dsp:spPr>
        <a:xfrm>
          <a:off x="415290" y="1916657"/>
          <a:ext cx="6452269" cy="73118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Arial" pitchFamily="34" charset="0"/>
              <a:cs typeface="Arial" pitchFamily="34" charset="0"/>
            </a:rPr>
            <a:t>Сервисы Интернета : </a:t>
          </a:r>
          <a:r>
            <a:rPr lang="en-US" sz="2200" kern="1200" dirty="0" smtClean="0">
              <a:latin typeface="Arial" pitchFamily="34" charset="0"/>
              <a:cs typeface="Arial" pitchFamily="34" charset="0"/>
            </a:rPr>
            <a:t>E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-</a:t>
          </a:r>
          <a:r>
            <a:rPr lang="en-US" sz="2200" kern="1200" dirty="0" smtClean="0">
              <a:latin typeface="Arial" pitchFamily="34" charset="0"/>
              <a:cs typeface="Arial" pitchFamily="34" charset="0"/>
            </a:rPr>
            <a:t>mail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, сервисы коллективной работы: </a:t>
          </a:r>
          <a:endParaRPr lang="ru-RU" sz="2200" kern="1200" dirty="0">
            <a:latin typeface="Arial" pitchFamily="34" charset="0"/>
            <a:cs typeface="Arial" pitchFamily="34" charset="0"/>
          </a:endParaRPr>
        </a:p>
      </dsp:txBody>
      <dsp:txXfrm>
        <a:off x="415290" y="1916657"/>
        <a:ext cx="6452269" cy="731186"/>
      </dsp:txXfrm>
    </dsp:sp>
    <dsp:sp modelId="{F8A7D747-740C-4565-A69F-73C8031EF4C1}">
      <dsp:nvSpPr>
        <dsp:cNvPr id="0" name=""/>
        <dsp:cNvSpPr/>
      </dsp:nvSpPr>
      <dsp:spPr>
        <a:xfrm>
          <a:off x="0" y="3233670"/>
          <a:ext cx="8305800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8019B3-B25C-49CA-933B-26C3CE2C9092}">
      <dsp:nvSpPr>
        <dsp:cNvPr id="0" name=""/>
        <dsp:cNvSpPr/>
      </dsp:nvSpPr>
      <dsp:spPr>
        <a:xfrm>
          <a:off x="2462819" y="2854279"/>
          <a:ext cx="5814060" cy="65766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Arial" pitchFamily="34" charset="0"/>
              <a:cs typeface="Arial" pitchFamily="34" charset="0"/>
            </a:rPr>
            <a:t>хранение, совместное редактирование документов</a:t>
          </a:r>
          <a:endParaRPr lang="ru-RU" sz="2200" kern="1200" dirty="0">
            <a:latin typeface="Arial" pitchFamily="34" charset="0"/>
            <a:cs typeface="Arial" pitchFamily="34" charset="0"/>
          </a:endParaRPr>
        </a:p>
      </dsp:txBody>
      <dsp:txXfrm>
        <a:off x="2462819" y="2854279"/>
        <a:ext cx="5814060" cy="657668"/>
      </dsp:txXfrm>
    </dsp:sp>
    <dsp:sp modelId="{629A8E60-6FBB-4522-BF75-743C799914CD}">
      <dsp:nvSpPr>
        <dsp:cNvPr id="0" name=""/>
        <dsp:cNvSpPr/>
      </dsp:nvSpPr>
      <dsp:spPr>
        <a:xfrm>
          <a:off x="0" y="4311532"/>
          <a:ext cx="8305800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B8D9C-3554-476C-9050-0FD9923BD02F}">
      <dsp:nvSpPr>
        <dsp:cNvPr id="0" name=""/>
        <dsp:cNvSpPr/>
      </dsp:nvSpPr>
      <dsp:spPr>
        <a:xfrm>
          <a:off x="2491715" y="3805593"/>
          <a:ext cx="5814060" cy="8402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блог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, сайт учителя – методические ресурсы учителя</a:t>
          </a:r>
          <a:endParaRPr lang="ru-RU" sz="2200" kern="1200" dirty="0">
            <a:latin typeface="Arial" pitchFamily="34" charset="0"/>
            <a:cs typeface="Arial" pitchFamily="34" charset="0"/>
          </a:endParaRPr>
        </a:p>
      </dsp:txBody>
      <dsp:txXfrm>
        <a:off x="2491715" y="3805593"/>
        <a:ext cx="5814060" cy="840261"/>
      </dsp:txXfrm>
    </dsp:sp>
    <dsp:sp modelId="{8B285329-401D-41AF-A6F4-C40DEC077DDC}">
      <dsp:nvSpPr>
        <dsp:cNvPr id="0" name=""/>
        <dsp:cNvSpPr/>
      </dsp:nvSpPr>
      <dsp:spPr>
        <a:xfrm>
          <a:off x="0" y="5425942"/>
          <a:ext cx="8305800" cy="378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05D78-00A8-4529-AD9A-BF5CF64C477D}">
      <dsp:nvSpPr>
        <dsp:cNvPr id="0" name=""/>
        <dsp:cNvSpPr/>
      </dsp:nvSpPr>
      <dsp:spPr>
        <a:xfrm>
          <a:off x="2462819" y="4802360"/>
          <a:ext cx="5814060" cy="8768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Arial" pitchFamily="34" charset="0"/>
              <a:cs typeface="Arial" pitchFamily="34" charset="0"/>
            </a:rPr>
            <a:t>ресурсы создания карт знаний, работы с </a:t>
          </a:r>
          <a:r>
            <a:rPr lang="ru-RU" sz="2200" kern="1200" dirty="0" err="1" smtClean="0">
              <a:latin typeface="Arial" pitchFamily="34" charset="0"/>
              <a:cs typeface="Arial" pitchFamily="34" charset="0"/>
            </a:rPr>
            <a:t>геокартами</a:t>
          </a:r>
          <a:r>
            <a:rPr lang="ru-RU" sz="2200" kern="1200" dirty="0" smtClean="0">
              <a:latin typeface="Arial" pitchFamily="34" charset="0"/>
              <a:cs typeface="Arial" pitchFamily="34" charset="0"/>
            </a:rPr>
            <a:t>, сетевые интерактивные доски</a:t>
          </a:r>
          <a:endParaRPr lang="ru-RU" sz="2200" kern="1200" dirty="0">
            <a:latin typeface="Arial" pitchFamily="34" charset="0"/>
            <a:cs typeface="Arial" pitchFamily="34" charset="0"/>
          </a:endParaRPr>
        </a:p>
      </dsp:txBody>
      <dsp:txXfrm>
        <a:off x="2462819" y="4802360"/>
        <a:ext cx="5814060" cy="876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8640EC-9CB7-4823-9823-96DD40427C6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69F0AD-FA7E-4C58-B0F4-0A474C0E0D7C}" type="slidenum">
              <a:rPr lang="ru-RU"/>
              <a:pPr/>
              <a:t>3</a:t>
            </a:fld>
            <a:endParaRPr lang="ru-RU"/>
          </a:p>
        </p:txBody>
      </p:sp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Все эти формы обучения в большей или меньшей степени реализуются практически в каждой школе. В одних школах  не системно, не постоянно, в зависимости от желания и возможностей педагогов, в других школах – эти формы обучения включены в учебный процесс как внеурочная деятельность, организованы; при этом стимулируются, мотивируются и вовлекаются и педагоги, и учащиеся. Думаю, что последующие выступления коллег подтвердят мои слова. </a:t>
            </a:r>
          </a:p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331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E6ABCED-4F63-4940-9B50-5330D4DB45B2}" type="slidenum">
              <a:rPr lang="en-US" sz="1200">
                <a:latin typeface="Calibri" pitchFamily="34" charset="0"/>
              </a:rPr>
              <a:pPr algn="r"/>
              <a:t>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E05EAA-9159-430D-A716-CED5AF2E74BF}" type="slidenum">
              <a:rPr lang="ru-RU"/>
              <a:pPr/>
              <a:t>21</a:t>
            </a:fld>
            <a:endParaRPr lang="ru-RU"/>
          </a:p>
        </p:txBody>
      </p:sp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560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709ABB1-DCCF-4979-948D-8B20FF373DD5}" type="slidenum">
              <a:rPr lang="ru-RU" sz="1200"/>
              <a:pPr algn="r"/>
              <a:t>21</a:t>
            </a:fld>
            <a:endParaRPr 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08D65-69EF-43B9-8C85-BA160D65D4D3}" type="slidenum">
              <a:rPr lang="ru-RU"/>
              <a:pPr/>
              <a:t>4</a:t>
            </a:fld>
            <a:endParaRPr lang="ru-RU"/>
          </a:p>
        </p:txBody>
      </p:sp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/>
              <a:t>Первая группа включает средства декларативного типа - печатные материалы (которые могут быть представлены и в виде обычных компьютерных файлов), аудио- и видеокассеты. Дидактический потенциал этих компонентов УМК - первоначальное знакомство с учебным материалом (его восприятие). </a:t>
            </a:r>
            <a:br>
              <a:rPr lang="ru-RU"/>
            </a:br>
            <a:r>
              <a:rPr lang="ru-RU"/>
              <a:t>Вторая группа компонентов учебного комплекса также относится к средствам декларативного типа. Это электронные учебники и тестовые компьютерные системы, основные дидактические функции которых - осмысление, закрепление и контроль знаний. </a:t>
            </a:r>
            <a:br>
              <a:rPr lang="ru-RU"/>
            </a:br>
            <a:r>
              <a:rPr lang="ru-RU"/>
              <a:t>В третью группу компонентов УМК могут входить интеллектуальные тренажеры, виртуальные лаборатории и другие подобные компьютерные системы, отличительными особенностями которых являются математические модели изучаемых объектов или процессов и дидактический интерфейс, поддерживающий учащихся при решении специально подобранных учебных задач в режиме управляемого детерменированного исследования. Основное дидактическое назначение этих средств поддержки обучения - формирование и развитие неартикулируемой части ЗУН (профессионально-ориентированных умений, навыков, интуиции). </a:t>
            </a:r>
            <a:br>
              <a:rPr lang="ru-RU"/>
            </a:br>
            <a:r>
              <a:rPr lang="ru-RU"/>
              <a:t>Четвертую группу составляют компьютерные системы автоматизации профессиональной деятельности или их учебные аналоги: пакеты прикладных программ, CALS-системы и т.п. Они могут использоваться обучающимися для решения различных задач по изучаемой теме, возникающих, например, в ходе курсового или дипломного проектирования. Процесс учебной работы проходит при этом в режиме свободного исследования и близок по своему характеру к профессиональной деятельности специалиста. 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/>
              <a:t>в первой группе - это самостоятельный выбор обучающимися учебного материала;во второй группе - выбор учебного материала и режимов учебной работы, ответы на вопросы и выполнение упражнений, управление мультимедиа иллюстрациями (flash, vrml, видео, аудио);в третьей группе - выбор заданий из сборника, генерация эвристических решений, выбор алгоритмов и настройка их параметров, анализ результатов и корректировка решений и т.п.;в четвертой группе - формулировка задач и планирование этапов их решения, построение математических моделей, выбор и настройка алгоритмов, анализ результатов, корректировка математических моделей, переформулировка исходных условий и формулировок задач и т.п.</a:t>
            </a:r>
          </a:p>
        </p:txBody>
      </p:sp>
      <p:sp>
        <p:nvSpPr>
          <p:cNvPr id="1536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FAC0A9-672E-44C2-ACB5-0158B8B5E8AC}" type="slidenum">
              <a:rPr lang="en-US" sz="1200">
                <a:latin typeface="Calibri" pitchFamily="34" charset="0"/>
              </a:rPr>
              <a:pPr algn="r"/>
              <a:t>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10C255-741B-4060-90B8-847F018DFE7E}" type="slidenum">
              <a:rPr lang="ru-RU"/>
              <a:pPr/>
              <a:t>6</a:t>
            </a:fld>
            <a:endParaRPr lang="ru-RU"/>
          </a:p>
        </p:txBody>
      </p:sp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Все эти формы обучения в большей или меньшей степени реализуются практически в каждой школе. В одних школах  не системно, не постоянно, в зависимости от желания и возможностей педагогов, в других школах – эти формы обучения включены в учебный процесс как внеурочная деятельность, организованы; при этом стимулируются, мотивируются и вовлекаются и педагоги, и учащиеся. Думаю, что последующие выступления коллег подтвердят мои слова. </a:t>
            </a:r>
          </a:p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2772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FD9C48-C0D0-4186-8077-C2C4A2CB0B7B}" type="slidenum">
              <a:rPr lang="en-US" sz="1200">
                <a:latin typeface="Calibri" pitchFamily="34" charset="0"/>
                <a:cs typeface="Arial" charset="0"/>
              </a:rPr>
              <a:pPr algn="r"/>
              <a:t>6</a:t>
            </a:fld>
            <a:endParaRPr lang="en-US" sz="1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0841B-F6F3-44F7-AFFF-316509584099}" type="slidenum">
              <a:rPr lang="ru-RU"/>
              <a:pPr/>
              <a:t>8</a:t>
            </a:fld>
            <a:endParaRPr lang="ru-RU"/>
          </a:p>
        </p:txBody>
      </p:sp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Исходя из данного выше определения, обучение с использованием дистанционных образовательных технологий  отличается от обучения в очной форме лишь </a:t>
            </a:r>
            <a:r>
              <a:rPr lang="ru-RU" b="1"/>
              <a:t>опосредованным (на расстоянии) взаимодействием</a:t>
            </a:r>
            <a:r>
              <a:rPr lang="ru-RU"/>
              <a:t> </a:t>
            </a:r>
            <a:r>
              <a:rPr lang="ru-RU" b="1"/>
              <a:t>обучающихся и педагогических</a:t>
            </a:r>
            <a:r>
              <a:rPr lang="ru-RU"/>
              <a:t> работников.</a:t>
            </a:r>
          </a:p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126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18786B9-3544-423B-812F-AD7A472FEF0A}" type="slidenum">
              <a:rPr lang="en-US" sz="1200">
                <a:latin typeface="Calibri" pitchFamily="34" charset="0"/>
              </a:rPr>
              <a:pPr algn="r"/>
              <a:t>8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646E9-203E-4EC6-AF3A-E7665209BC6C}" type="slidenum">
              <a:rPr lang="ru-RU"/>
              <a:pPr/>
              <a:t>10</a:t>
            </a:fld>
            <a:endParaRPr lang="ru-RU"/>
          </a:p>
        </p:txBody>
      </p:sp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Все эти формы обучения в большей или меньшей степени реализуются практически в каждой школе. В одних школах  не системно, не постоянно, в зависимости от желания и возможностей педагогов, в других школах – эти формы обучения включены в учебный процесс как внеурочная деятельность, организованы; при этом стимулируются, мотивируются и вовлекаются и педагоги, и учащиеся. Думаю, что последующие выступления коллег подтвердят мои слова. </a:t>
            </a:r>
          </a:p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48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EEDB1FE-B722-4924-851F-116337657DFB}" type="slidenum">
              <a:rPr lang="en-US" sz="1200">
                <a:latin typeface="Calibri" pitchFamily="34" charset="0"/>
                <a:cs typeface="Arial" charset="0"/>
              </a:rPr>
              <a:pPr algn="r"/>
              <a:t>10</a:t>
            </a:fld>
            <a:endParaRPr lang="en-US" sz="1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4AAAF-CF36-4F1B-A227-825EFA681AD9}" type="slidenum">
              <a:rPr lang="ru-RU"/>
              <a:pPr/>
              <a:t>11</a:t>
            </a:fld>
            <a:endParaRPr lang="ru-RU"/>
          </a:p>
        </p:txBody>
      </p:sp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Перечисленные технологии и сервисы сети Интернет разработаны для сетевого общения и имеют большие дидактические возможности. На курсах повышения квалификации мы знакомим педагогов с этими технологиями, показываем возможности применения их в учебном процессе. Поэтому организовать общение с обучающимися по электронной почте, создать блог и разместить там задания для детей, создать таблицу для фиксирования результатов выполнения заданий и предоставить доступ к ней всем обучающимся, организовать в блоге обсуждение какой-либо темы – это должны уметь все учителя.  </a:t>
            </a:r>
          </a:p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686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771E34-D605-48FD-A0CA-685CAEFD9B91}" type="slidenum">
              <a:rPr lang="en-US" sz="1200">
                <a:latin typeface="Calibri" pitchFamily="34" charset="0"/>
                <a:cs typeface="Arial" charset="0"/>
              </a:rPr>
              <a:pPr algn="r"/>
              <a:t>11</a:t>
            </a:fld>
            <a:endParaRPr lang="en-US" sz="1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00065F-F595-4E97-ABFB-9FDF1715EB6A}" type="slidenum">
              <a:rPr lang="ru-RU"/>
              <a:pPr/>
              <a:t>12</a:t>
            </a:fld>
            <a:endParaRPr lang="ru-RU"/>
          </a:p>
        </p:txBody>
      </p:sp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В таком случае, планируя фрагмент процесса обучения в дистанционной форме, учитель встраивает данный фрагмент учебного процесса в учебно-тематический план и планируемые результаты в систему результатов обучения всего курса.</a:t>
            </a:r>
          </a:p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2867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DAD4933-917D-4914-BE50-4AF94102BE10}" type="slidenum">
              <a:rPr lang="en-US" sz="1200">
                <a:latin typeface="Calibri" pitchFamily="34" charset="0"/>
              </a:rPr>
              <a:pPr algn="r"/>
              <a:t>12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D5A756-E539-4722-8DF5-7F76C64FD2FE}" type="slidenum">
              <a:rPr lang="ru-RU"/>
              <a:pPr/>
              <a:t>13</a:t>
            </a:fld>
            <a:endParaRPr lang="ru-RU"/>
          </a:p>
        </p:txBody>
      </p:sp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Все эти формы обучения в большей или меньшей степени реализуются практически в каждой школе. В одних школах  не системно, не постоянно, в зависимости от желания и возможностей педагогов, в других школах – эти формы обучения включены в учебный процесс как внеурочная деятельность, организованы; при этом стимулируются, мотивируются и вовлекаются и педагоги, и учащиеся. Думаю, что последующие выступления коллег подтвердят мои слова. </a:t>
            </a:r>
          </a:p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3F5EEB-545E-4FAF-B0EA-A01E087A9A39}" type="slidenum">
              <a:rPr lang="en-US" sz="1200">
                <a:latin typeface="Calibri" pitchFamily="34" charset="0"/>
              </a:rPr>
              <a:pPr algn="r"/>
              <a:t>13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D7D30-C6F4-4E0D-97A9-0D52A6A8449E}" type="slidenum">
              <a:rPr lang="ru-RU"/>
              <a:pPr/>
              <a:t>20</a:t>
            </a:fld>
            <a:endParaRPr lang="ru-RU"/>
          </a:p>
        </p:txBody>
      </p:sp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508921-3517-4506-9CC2-03B2D94A84C3}" type="slidenum">
              <a:rPr lang="ru-RU" sz="1200"/>
              <a:pPr algn="r"/>
              <a:t>20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9F690-0CE6-4D6A-9A0D-644167A104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4D593-47A1-4864-8E8A-5913CB61B4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1FF8C-352A-47CB-9D54-CBE45ABDF6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237CC-6463-4807-A3F8-F88EC95288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DC75C-E0AA-4966-B191-0B443CE897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06BB5-BCC2-4103-802B-62D734119D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EB003-FD9C-4B7B-A1E8-E8F8815F48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DF484-559B-4060-B2FA-B229157787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3C03C-45D2-4BE6-8B08-BD6BCA7BC6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354D5-79A9-4300-8040-11AF8CF468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61557-0FB2-4C1A-9E68-72FEC50736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3DA31C-BD41-48C6-8260-FB510D1907B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fcior.edu.ru/" TargetMode="External"/><Relationship Id="rId2" Type="http://schemas.openxmlformats.org/officeDocument/2006/relationships/hyperlink" Target="http://school-collection.edu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Content Placeholder 7"/>
          <p:cNvSpPr>
            <a:spLocks noGrp="1"/>
          </p:cNvSpPr>
          <p:nvPr>
            <p:ph sz="half" idx="4294967295"/>
          </p:nvPr>
        </p:nvSpPr>
        <p:spPr>
          <a:xfrm>
            <a:off x="838200" y="981075"/>
            <a:ext cx="7577138" cy="2232025"/>
          </a:xfrm>
        </p:spPr>
        <p:txBody>
          <a:bodyPr/>
          <a:lstStyle/>
          <a:p>
            <a:pPr marL="0" indent="360363">
              <a:buFontTx/>
              <a:buNone/>
            </a:pPr>
            <a:r>
              <a:rPr lang="ru-RU" sz="2200">
                <a:cs typeface="Arial" charset="0"/>
              </a:rPr>
              <a:t>При реализации образовательных программ независимо от форм получения образования могут применяться </a:t>
            </a:r>
            <a:r>
              <a:rPr lang="ru-RU" sz="2200" b="1" i="1">
                <a:cs typeface="Arial" charset="0"/>
              </a:rPr>
              <a:t>электронное обучение</a:t>
            </a:r>
            <a:r>
              <a:rPr lang="ru-RU" sz="2200">
                <a:cs typeface="Arial" charset="0"/>
              </a:rPr>
              <a:t>, </a:t>
            </a:r>
            <a:r>
              <a:rPr lang="ru-RU" sz="2200" b="1" i="1">
                <a:cs typeface="Arial" charset="0"/>
              </a:rPr>
              <a:t>дистанционные образовательные технологии</a:t>
            </a:r>
            <a:r>
              <a:rPr lang="ru-RU" sz="2200" b="1">
                <a:cs typeface="Arial" charset="0"/>
              </a:rPr>
              <a:t> …</a:t>
            </a:r>
            <a:endParaRPr lang="ru-RU" sz="2200">
              <a:cs typeface="Arial" charset="0"/>
            </a:endParaRPr>
          </a:p>
        </p:txBody>
      </p:sp>
      <p:sp>
        <p:nvSpPr>
          <p:cNvPr id="5128" name="Content Placeholder 30"/>
          <p:cNvSpPr>
            <a:spLocks noGrp="1"/>
          </p:cNvSpPr>
          <p:nvPr>
            <p:ph sz="half" idx="4294967295"/>
          </p:nvPr>
        </p:nvSpPr>
        <p:spPr>
          <a:xfrm>
            <a:off x="1600200" y="3213100"/>
            <a:ext cx="7102475" cy="1079500"/>
          </a:xfrm>
        </p:spPr>
        <p:txBody>
          <a:bodyPr/>
          <a:lstStyle/>
          <a:p>
            <a:pPr marL="173038" indent="-173038" algn="r">
              <a:buFontTx/>
              <a:buNone/>
            </a:pPr>
            <a:r>
              <a:rPr lang="ru-RU" sz="1600" i="1"/>
              <a:t>Закон РФ от 28 февраля 2012 г. N 11-ФЗ "О внесении изменений в Закон Российской Федерации "Об образовании" в части применения электронного обучения, дистанционных образовательных технологий"</a:t>
            </a:r>
            <a:endParaRPr lang="en-US" sz="1600" i="1"/>
          </a:p>
        </p:txBody>
      </p:sp>
      <p:sp>
        <p:nvSpPr>
          <p:cNvPr id="5129" name="Title 5"/>
          <p:cNvSpPr>
            <a:spLocks noGrp="1"/>
          </p:cNvSpPr>
          <p:nvPr>
            <p:ph type="title" idx="4294967295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ru-RU" sz="2400" b="1" i="1">
                <a:solidFill>
                  <a:srgbClr val="0000FF"/>
                </a:solidFill>
              </a:rPr>
              <a:t>Закон РФ от 28 февраля 2012 г. N 11-ФЗ</a:t>
            </a:r>
            <a:endParaRPr lang="en-US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52400" y="152400"/>
            <a:ext cx="8740775" cy="639763"/>
          </a:xfrm>
        </p:spPr>
        <p:txBody>
          <a:bodyPr/>
          <a:lstStyle/>
          <a:p>
            <a:r>
              <a:rPr lang="ru-RU" sz="4000"/>
              <a:t>Формы  дистанционного обучения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750" y="836613"/>
            <a:ext cx="8280400" cy="806450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Видеолекции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of-line), on-line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лекции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(Skype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технологии);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" y="1785938"/>
            <a:ext cx="8280400" cy="642937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Видеоконференции 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of-line, on-line)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форумы, дискуссии;</a:t>
            </a:r>
            <a:endParaRPr lang="ru-RU" sz="2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38" y="2714625"/>
            <a:ext cx="8280400" cy="1000125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Чат(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видеочат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)-занятия (консультации, текущее оценивание, деловые игры, итоговое оценивание);</a:t>
            </a:r>
            <a:endParaRPr lang="ru-RU" sz="2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38" y="3929063"/>
            <a:ext cx="8280400" cy="714375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Вебинары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on-line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семинары, тренинги, практические занятия)</a:t>
            </a:r>
            <a:endParaRPr lang="ru-RU" sz="24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2800"/>
              <a:t>Средства реализации обучения с использованием элементов ДОТ: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4294967295"/>
          </p:nvPr>
        </p:nvGraphicFramePr>
        <p:xfrm>
          <a:off x="390525" y="974378"/>
          <a:ext cx="83058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187624" y="548680"/>
            <a:ext cx="6696744" cy="2232248"/>
          </a:xfrm>
          <a:prstGeom prst="round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solidFill>
                  <a:srgbClr val="1A5CA2"/>
                </a:solidFill>
                <a:latin typeface="Arial" pitchFamily="34" charset="0"/>
                <a:cs typeface="Arial" pitchFamily="34" charset="0"/>
              </a:rPr>
              <a:t>Обучение с использованием ДОТ  может применяться системно, для изучения целого курса одной или нескольких учебных дисциплин или не постоянно, а в связи с возникшей необходимостью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1A5CA2"/>
              </a:solidFill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323850" y="3213100"/>
            <a:ext cx="5400675" cy="3240088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114300">
              <a:buFont typeface="Wingdings" pitchFamily="2" charset="2"/>
              <a:buChar char="Ø"/>
              <a:tabLst>
                <a:tab pos="685800" algn="l"/>
              </a:tabLst>
            </a:pPr>
            <a:r>
              <a:rPr lang="ru-RU" sz="2200">
                <a:solidFill>
                  <a:srgbClr val="1A5CA2"/>
                </a:solidFill>
                <a:ea typeface="Times New Roman" pitchFamily="18" charset="0"/>
                <a:cs typeface="Arial" charset="0"/>
              </a:rPr>
              <a:t>При изучении отдельных тем курса:  для дифференцированного или индивидуального обучения, для слабых учащихся или очень сильных учащихся;</a:t>
            </a:r>
          </a:p>
          <a:p>
            <a:pPr indent="114300" eaLnBrk="0" hangingPunct="0">
              <a:buFont typeface="Wingdings" pitchFamily="2" charset="2"/>
              <a:buChar char="Ø"/>
              <a:tabLst>
                <a:tab pos="685800" algn="l"/>
              </a:tabLst>
            </a:pPr>
            <a:r>
              <a:rPr lang="ru-RU" sz="2200">
                <a:solidFill>
                  <a:srgbClr val="1A5CA2"/>
                </a:solidFill>
                <a:ea typeface="Times New Roman" pitchFamily="18" charset="0"/>
                <a:cs typeface="Arial" charset="0"/>
              </a:rPr>
              <a:t>обучение  в отдельные временные промежутки (при длительной болезни, невозможности посещать школу в связи с погодными явлениями и т. п.)</a:t>
            </a:r>
          </a:p>
          <a:p>
            <a:pPr indent="114300">
              <a:spcBef>
                <a:spcPct val="20000"/>
              </a:spcBef>
              <a:buClr>
                <a:srgbClr val="1A235D"/>
              </a:buClr>
              <a:buSzPct val="70000"/>
              <a:buFont typeface="Arial" charset="0"/>
              <a:buNone/>
              <a:tabLst>
                <a:tab pos="685800" algn="l"/>
              </a:tabLst>
            </a:pPr>
            <a:endParaRPr lang="ru-RU" sz="3200">
              <a:solidFill>
                <a:srgbClr val="1A5CA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5334000" y="3124200"/>
            <a:ext cx="720725" cy="3240088"/>
          </a:xfrm>
          <a:prstGeom prst="rightBrace">
            <a:avLst/>
          </a:prstGeom>
          <a:ln w="57150">
            <a:solidFill>
              <a:srgbClr val="1A5C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1" name="TextBox 10"/>
          <p:cNvSpPr txBox="1"/>
          <p:nvPr/>
        </p:nvSpPr>
        <p:spPr>
          <a:xfrm rot="19857475">
            <a:off x="5448300" y="3651250"/>
            <a:ext cx="3455988" cy="6477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1A5CA2"/>
                </a:solidFill>
                <a:latin typeface="Arial" pitchFamily="34" charset="0"/>
                <a:ea typeface="+mj-ea"/>
                <a:cs typeface="Arial" pitchFamily="34" charset="0"/>
              </a:rPr>
              <a:t>используются отдельные  элементы ДОТ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3"/>
          <p:cNvSpPr>
            <a:spLocks noGrp="1"/>
          </p:cNvSpPr>
          <p:nvPr>
            <p:ph type="title" idx="4294967295"/>
          </p:nvPr>
        </p:nvSpPr>
        <p:spPr>
          <a:xfrm>
            <a:off x="214313" y="214313"/>
            <a:ext cx="8740775" cy="639762"/>
          </a:xfrm>
        </p:spPr>
        <p:txBody>
          <a:bodyPr/>
          <a:lstStyle/>
          <a:p>
            <a:r>
              <a:rPr lang="ru-RU" sz="2800" u="sng">
                <a:cs typeface="Arial" charset="0"/>
              </a:rPr>
              <a:t>Использование форм  ДОТ при реализации общих и дополнительных образовательных программ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063" y="1000125"/>
            <a:ext cx="8280400" cy="1223963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Участие  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on-line, of-line)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обучающих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интернет-мероприятиях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: 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интернет-фестивалях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конкурсах, олимпиадах, викторинах и др. </a:t>
            </a:r>
            <a:endParaRPr lang="ru-RU" sz="2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" y="2357438"/>
            <a:ext cx="8280400" cy="936625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Подготовка к олимпиадам, к ЕГЭ, ГИА, используя интернет-ресурсы </a:t>
            </a:r>
            <a:endParaRPr lang="ru-RU" sz="2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" y="3429000"/>
            <a:ext cx="8280400" cy="936625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Участие в школьных телекоммуникационных мероприятиях</a:t>
            </a:r>
            <a:endParaRPr lang="ru-RU" sz="2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188" y="4365625"/>
            <a:ext cx="8281987" cy="1079500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Дополнительное обучение  «по интересам»:  сетевые сообщества по интересам, мастер-классы, дистанционные курсы</a:t>
            </a:r>
            <a:endParaRPr lang="ru-RU" sz="2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188" y="5589588"/>
            <a:ext cx="8281987" cy="1079500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Исследовательская и проектная деятельность: сетевые проекты </a:t>
            </a:r>
            <a:endParaRPr lang="ru-RU" sz="2400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 idx="4294967295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ru-RU" sz="2400" b="1"/>
              <a:t>Выводы:</a:t>
            </a:r>
            <a:endParaRPr lang="en-US" sz="2400" b="1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7451725" y="3860800"/>
            <a:ext cx="2097088" cy="2997200"/>
          </a:xfrm>
          <a:ln w="53975" cap="rnd"/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395536" y="764704"/>
            <a:ext cx="8208912" cy="1224136"/>
          </a:xfrm>
          <a:prstGeom prst="round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solidFill>
                  <a:srgbClr val="1A5CA2"/>
                </a:solidFill>
                <a:latin typeface="Arial" pitchFamily="34" charset="0"/>
                <a:cs typeface="Arial" pitchFamily="34" charset="0"/>
              </a:rPr>
              <a:t>Имеющиеся сервисы и ресурсы сети Интернет позволяют использовать в школе электронное обучение и обучение с элементами дистанционных технологий.</a:t>
            </a:r>
            <a:endParaRPr lang="ru-RU" sz="1800" dirty="0">
              <a:solidFill>
                <a:srgbClr val="1A5CA2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596" y="2143116"/>
            <a:ext cx="8208912" cy="1285884"/>
          </a:xfrm>
          <a:prstGeom prst="round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solidFill>
                  <a:srgbClr val="1A5CA2"/>
                </a:solidFill>
                <a:latin typeface="Arial" pitchFamily="34" charset="0"/>
                <a:cs typeface="Arial" pitchFamily="34" charset="0"/>
              </a:rPr>
              <a:t>В образовательной программе ОУ необходимо представлять все формы обучения, в том числе электронные и с использованием ДОТ.</a:t>
            </a:r>
            <a:endParaRPr lang="ru-RU" sz="1800" dirty="0">
              <a:solidFill>
                <a:srgbClr val="1A5C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20" y="3643314"/>
            <a:ext cx="7704856" cy="3024336"/>
          </a:xfrm>
          <a:prstGeom prst="round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solidFill>
                  <a:srgbClr val="1A5CA2"/>
                </a:solidFill>
                <a:latin typeface="Arial" pitchFamily="34" charset="0"/>
                <a:cs typeface="Arial" pitchFamily="34" charset="0"/>
              </a:rPr>
              <a:t>Для организации электронного обучения или с элементами ДОТ необходимо: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dirty="0">
                <a:solidFill>
                  <a:srgbClr val="1A5CA2"/>
                </a:solidFill>
                <a:latin typeface="Arial" pitchFamily="34" charset="0"/>
                <a:cs typeface="Arial" pitchFamily="34" charset="0"/>
              </a:rPr>
              <a:t>достаточная скорость передачи информации по сети Интернет,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dirty="0">
                <a:solidFill>
                  <a:srgbClr val="1A5CA2"/>
                </a:solidFill>
                <a:latin typeface="Arial" pitchFamily="34" charset="0"/>
                <a:cs typeface="Arial" pitchFamily="34" charset="0"/>
              </a:rPr>
              <a:t>свободный доступ в компьютерные классы для самостоятельной работы учеников и педагогов,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dirty="0">
                <a:solidFill>
                  <a:srgbClr val="1A5CA2"/>
                </a:solidFill>
                <a:latin typeface="Arial" pitchFamily="34" charset="0"/>
                <a:cs typeface="Arial" pitchFamily="34" charset="0"/>
              </a:rPr>
              <a:t>разумная политика фильтрации </a:t>
            </a:r>
            <a:r>
              <a:rPr lang="ru-RU" sz="2200" dirty="0" err="1">
                <a:solidFill>
                  <a:srgbClr val="1A5CA2"/>
                </a:solidFill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2200" dirty="0">
                <a:solidFill>
                  <a:srgbClr val="1A5CA2"/>
                </a:solidFill>
                <a:latin typeface="Arial" pitchFamily="34" charset="0"/>
                <a:cs typeface="Arial" pitchFamily="34" charset="0"/>
              </a:rPr>
              <a:t> интернета при условии обеспечения безопасной работы в сети.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1A5CA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solidFill>
                  <a:schemeClr val="accent2"/>
                </a:solidFill>
              </a:rPr>
              <a:t>Основные направления (модели)  внедрения дистанционного обучения в систему общего образования: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06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b="1"/>
              <a:t>повышение качества общего образования в малокомплектных школах;</a:t>
            </a:r>
          </a:p>
          <a:p>
            <a:pPr>
              <a:lnSpc>
                <a:spcPct val="80000"/>
              </a:lnSpc>
            </a:pPr>
            <a:r>
              <a:rPr lang="ru-RU" sz="1600" b="1"/>
              <a:t>обеспечение доступности общего образования для детей-инвалидов и детей с ограниченными возможностями здоровья, детей, имеющих поведенческие проблемы;</a:t>
            </a:r>
          </a:p>
          <a:p>
            <a:pPr>
              <a:lnSpc>
                <a:spcPct val="80000"/>
              </a:lnSpc>
            </a:pPr>
            <a:r>
              <a:rPr lang="ru-RU" sz="1600" b="1"/>
              <a:t>обеспечение доступности общего образования для детей, имеющих временные ограничения возможностей здоровья и не имеющие возможности регулярно посещать образовательные учреждения (находящихся на госпитализации в медицинских учреждениях, санатории, дома и т.п.);</a:t>
            </a:r>
          </a:p>
          <a:p>
            <a:pPr>
              <a:lnSpc>
                <a:spcPct val="80000"/>
              </a:lnSpc>
            </a:pPr>
            <a:r>
              <a:rPr lang="ru-RU" sz="1600" b="1"/>
              <a:t>обеспечение доступности качественного общего образования на профильном уровне; </a:t>
            </a:r>
          </a:p>
          <a:p>
            <a:pPr>
              <a:lnSpc>
                <a:spcPct val="80000"/>
              </a:lnSpc>
            </a:pPr>
            <a:r>
              <a:rPr lang="ru-RU" sz="1600" b="1"/>
              <a:t> обеспечение возможности продолжения образовательного процесса в условиях введения карантина;</a:t>
            </a:r>
          </a:p>
          <a:p>
            <a:pPr>
              <a:lnSpc>
                <a:spcPct val="80000"/>
              </a:lnSpc>
            </a:pPr>
            <a:r>
              <a:rPr lang="ru-RU" sz="1600" b="1"/>
              <a:t> обеспечение возможности дополнительного образования;</a:t>
            </a:r>
          </a:p>
          <a:p>
            <a:pPr>
              <a:lnSpc>
                <a:spcPct val="80000"/>
              </a:lnSpc>
            </a:pPr>
            <a:r>
              <a:rPr lang="ru-RU" sz="1600" b="1"/>
              <a:t>обеспечение возможности обучения по отдельным предметам с использованием дистанционных технологий;</a:t>
            </a:r>
          </a:p>
          <a:p>
            <a:pPr>
              <a:lnSpc>
                <a:spcPct val="80000"/>
              </a:lnSpc>
            </a:pPr>
            <a:r>
              <a:rPr lang="ru-RU" sz="1600" b="1"/>
              <a:t>обеспечение возможности получения общего образования с использованием дистанционных технологий (например, учащиеся, временно находящиеся в другом от основного места проживания городе: длительная командировка родителей, участие в спортивных соревнованиях и творческих и интеллектуальных конкурсах и т.п.).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90800"/>
            <a:ext cx="8229600" cy="1143000"/>
          </a:xfrm>
        </p:spPr>
        <p:txBody>
          <a:bodyPr/>
          <a:lstStyle/>
          <a:p>
            <a:pPr algn="l"/>
            <a:r>
              <a:rPr lang="ru-RU" sz="2400"/>
              <a:t>Для реализации всех указанных выше направлений внедрения электронного дистанционного обучения в систему общего образования необходимо решение следующих вопросов:</a:t>
            </a:r>
            <a:br>
              <a:rPr lang="ru-RU" sz="2400"/>
            </a:br>
            <a:r>
              <a:rPr lang="ru-RU" sz="2400"/>
              <a:t> - </a:t>
            </a:r>
            <a:r>
              <a:rPr lang="ru-RU" sz="2400" b="1"/>
              <a:t>формирование нормативной базы электронного дистанционного обучения;</a:t>
            </a:r>
            <a:br>
              <a:rPr lang="ru-RU" sz="2400" b="1"/>
            </a:br>
            <a:r>
              <a:rPr lang="ru-RU" sz="2400" b="1"/>
              <a:t>- формирование материально-технической базы электронного дистанционного обучения;</a:t>
            </a:r>
            <a:br>
              <a:rPr lang="ru-RU" sz="2400" b="1"/>
            </a:br>
            <a:r>
              <a:rPr lang="ru-RU" sz="2400" b="1"/>
              <a:t>- отработка моделей организации электронного дистанционного обучения;</a:t>
            </a:r>
            <a:br>
              <a:rPr lang="ru-RU" sz="2400" b="1"/>
            </a:br>
            <a:r>
              <a:rPr lang="ru-RU" sz="2400" b="1"/>
              <a:t>- подготовка кадров, владеющих методиками электронного дистанционного обучения;</a:t>
            </a:r>
            <a:br>
              <a:rPr lang="ru-RU" sz="2400" b="1"/>
            </a:br>
            <a:r>
              <a:rPr lang="ru-RU" sz="2400" b="1"/>
              <a:t>- обеспечение методической поддержки преподавателей, работающих в системе электронного дистанционного обучения;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Формирование нормативно-правовой базы: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изменения в Устав ОУ;</a:t>
            </a:r>
          </a:p>
          <a:p>
            <a:pPr>
              <a:lnSpc>
                <a:spcPct val="90000"/>
              </a:lnSpc>
            </a:pPr>
            <a:r>
              <a:rPr lang="ru-RU" sz="2800"/>
              <a:t>Положение об электронном обучении, дистанционных образовательных технологиях;</a:t>
            </a:r>
          </a:p>
          <a:p>
            <a:pPr>
              <a:lnSpc>
                <a:spcPct val="90000"/>
              </a:lnSpc>
            </a:pPr>
            <a:r>
              <a:rPr lang="ru-RU" sz="2800"/>
              <a:t>изменения в должностные инструкции, доп. соглашения к трудовым договорам;</a:t>
            </a:r>
          </a:p>
          <a:p>
            <a:pPr>
              <a:lnSpc>
                <a:spcPct val="90000"/>
              </a:lnSpc>
            </a:pPr>
            <a:r>
              <a:rPr lang="ru-RU" sz="2800"/>
              <a:t>издание локальных актов  ОУ;</a:t>
            </a:r>
          </a:p>
          <a:p>
            <a:pPr>
              <a:lnSpc>
                <a:spcPct val="90000"/>
              </a:lnSpc>
            </a:pPr>
            <a:r>
              <a:rPr lang="ru-RU" sz="2800"/>
              <a:t>изменения в Положение об оплате труда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Формирование материально-технической базы: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каналы связи;</a:t>
            </a:r>
          </a:p>
          <a:p>
            <a:r>
              <a:rPr lang="ru-RU"/>
              <a:t>система электронного дистанционного обучения, обеспечивающая формирование информационной образовательной среды;</a:t>
            </a:r>
          </a:p>
          <a:p>
            <a:r>
              <a:rPr lang="ru-RU"/>
              <a:t>компьютерное оборудование;</a:t>
            </a:r>
          </a:p>
          <a:p>
            <a:r>
              <a:rPr lang="ru-RU"/>
              <a:t>периферийное оборудование;</a:t>
            </a:r>
          </a:p>
          <a:p>
            <a:r>
              <a:rPr lang="ru-RU"/>
              <a:t>программное обеспечение.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/>
          <a:lstStyle/>
          <a:p>
            <a:pPr algn="l"/>
            <a:r>
              <a:rPr lang="ru-RU" sz="1800"/>
              <a:t/>
            </a:r>
            <a:br>
              <a:rPr lang="ru-RU" sz="1800"/>
            </a:br>
            <a:r>
              <a:rPr lang="ru-RU" sz="1800"/>
              <a:t> </a:t>
            </a:r>
            <a:r>
              <a:rPr lang="ru-RU" sz="2400" b="1"/>
              <a:t>Подготовка кадров, владеющих методиками электронного дистанционного обучения</a:t>
            </a:r>
            <a:br>
              <a:rPr lang="ru-RU" sz="2400" b="1"/>
            </a:br>
            <a:r>
              <a:rPr lang="ru-RU" sz="1800"/>
              <a:t> - умение организовать собственную работу на компьютере;</a:t>
            </a:r>
            <a:br>
              <a:rPr lang="ru-RU" sz="1800"/>
            </a:br>
            <a:r>
              <a:rPr lang="ru-RU" sz="1800"/>
              <a:t>- умение выбрать и использовать локальные приложения на компьютере - для решения педагогических задач, как собственных, так и при взаимодействии с обучающимися;</a:t>
            </a:r>
            <a:br>
              <a:rPr lang="ru-RU" sz="1800"/>
            </a:br>
            <a:r>
              <a:rPr lang="ru-RU" sz="1800"/>
              <a:t>- умение использовать периферийное оборудование до степени свободы, позволяющей помочь в вопросах его использования обучающимся;</a:t>
            </a:r>
            <a:br>
              <a:rPr lang="ru-RU" sz="1800"/>
            </a:br>
            <a:r>
              <a:rPr lang="ru-RU" sz="1800"/>
              <a:t>- умение привлекать возможности информационных объектов, находящихся на внешних интернет-сайтах (электронные библиотеки и словари, информационные ресурсы, специализированные по предметной направленности сайты, информацию, размещенную на образовательных порталах и т.п.);</a:t>
            </a:r>
            <a:br>
              <a:rPr lang="ru-RU" sz="1800"/>
            </a:br>
            <a:r>
              <a:rPr lang="ru-RU" sz="1800"/>
              <a:t>- умение организовывать собственную деятельность и деятельность учащихся в информационной среде;</a:t>
            </a:r>
            <a:br>
              <a:rPr lang="ru-RU" sz="1800"/>
            </a:br>
            <a:r>
              <a:rPr lang="ru-RU" sz="1800"/>
              <a:t>- использование программ для организации он-лайн взаимодействия (взаимодействия в реальном времени):  интернет видео-конференций, аудио-конференций,  чата; </a:t>
            </a:r>
            <a:br>
              <a:rPr lang="ru-RU" sz="1800"/>
            </a:br>
            <a:r>
              <a:rPr lang="ru-RU" sz="1800"/>
              <a:t>- умение эффективно использовать возможности информационной системы дистанционного обучения, как основного инструмента организации обучения с использованием дистанционных технологий;</a:t>
            </a:r>
            <a:br>
              <a:rPr lang="ru-RU" sz="1800"/>
            </a:br>
            <a:r>
              <a:rPr lang="ru-RU" sz="1800"/>
              <a:t>- ведение электронного документооборота.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Content Placeholder 7"/>
          <p:cNvSpPr>
            <a:spLocks noGrp="1"/>
          </p:cNvSpPr>
          <p:nvPr>
            <p:ph sz="half" idx="4294967295"/>
          </p:nvPr>
        </p:nvSpPr>
        <p:spPr>
          <a:xfrm>
            <a:off x="914400" y="762000"/>
            <a:ext cx="7848600" cy="3455988"/>
          </a:xfrm>
        </p:spPr>
        <p:txBody>
          <a:bodyPr/>
          <a:lstStyle/>
          <a:p>
            <a:pPr marL="0" indent="360363">
              <a:buFontTx/>
              <a:buNone/>
            </a:pPr>
            <a:r>
              <a:rPr lang="ru-RU" sz="2400"/>
              <a:t>Под </a:t>
            </a:r>
            <a:r>
              <a:rPr lang="ru-RU" sz="2400" i="1"/>
              <a:t>электронным обучением</a:t>
            </a:r>
            <a:r>
              <a:rPr lang="ru-RU" sz="2400"/>
              <a:t> понимается </a:t>
            </a:r>
            <a:r>
              <a:rPr lang="ru-RU" sz="2400" b="1"/>
              <a:t>организация образовательного процесса </a:t>
            </a:r>
            <a:r>
              <a:rPr lang="ru-RU" sz="2400"/>
              <a:t>с применением </a:t>
            </a:r>
            <a:r>
              <a:rPr lang="ru-RU" sz="2400" b="1"/>
              <a:t>содержащейся в базах данных </a:t>
            </a:r>
            <a:r>
              <a:rPr lang="ru-RU" sz="2400"/>
              <a:t>и используемой при реализации образовательных программ </a:t>
            </a:r>
            <a:r>
              <a:rPr lang="ru-RU" sz="2400" b="1"/>
              <a:t>информации</a:t>
            </a:r>
            <a:r>
              <a:rPr lang="ru-RU" sz="2400"/>
              <a:t> и обеспечивающих ее обработку </a:t>
            </a:r>
            <a:r>
              <a:rPr lang="ru-RU" sz="2400" b="1"/>
              <a:t>информационных технологий</a:t>
            </a:r>
            <a:r>
              <a:rPr lang="ru-RU" sz="2400"/>
              <a:t>, </a:t>
            </a:r>
            <a:r>
              <a:rPr lang="ru-RU" sz="2400" b="1"/>
              <a:t>технических средств</a:t>
            </a:r>
            <a:r>
              <a:rPr lang="ru-RU" sz="2400"/>
              <a:t>, а также </a:t>
            </a:r>
            <a:r>
              <a:rPr lang="ru-RU" sz="2400" b="1"/>
              <a:t>информационно-телекоммуникационных сетей</a:t>
            </a:r>
            <a:r>
              <a:rPr lang="ru-RU" sz="2400"/>
              <a:t>, </a:t>
            </a:r>
            <a:r>
              <a:rPr lang="ru-RU" sz="2400" b="1"/>
              <a:t>обеспечивающих передачу </a:t>
            </a:r>
            <a:r>
              <a:rPr lang="ru-RU" sz="2400"/>
              <a:t>по линиям связи указанной информации, </a:t>
            </a:r>
            <a:r>
              <a:rPr lang="ru-RU" sz="2400" b="1"/>
              <a:t>взаимодействие</a:t>
            </a:r>
            <a:r>
              <a:rPr lang="ru-RU" sz="2400"/>
              <a:t> </a:t>
            </a:r>
            <a:r>
              <a:rPr lang="ru-RU" sz="2400" b="1"/>
              <a:t>участников</a:t>
            </a:r>
            <a:r>
              <a:rPr lang="ru-RU" sz="2400"/>
              <a:t> </a:t>
            </a:r>
            <a:r>
              <a:rPr lang="ru-RU" sz="2400" b="1"/>
              <a:t>образовательного процесса</a:t>
            </a:r>
            <a:r>
              <a:rPr lang="ru-RU" sz="2400"/>
              <a:t>.</a:t>
            </a:r>
          </a:p>
        </p:txBody>
      </p:sp>
      <p:sp>
        <p:nvSpPr>
          <p:cNvPr id="31" name="Content Placeholder 30"/>
          <p:cNvSpPr>
            <a:spLocks noGrp="1"/>
          </p:cNvSpPr>
          <p:nvPr>
            <p:ph sz="half" idx="4294967295"/>
          </p:nvPr>
        </p:nvSpPr>
        <p:spPr>
          <a:xfrm>
            <a:off x="1428750" y="4846638"/>
            <a:ext cx="7119938" cy="708025"/>
          </a:xfrm>
        </p:spPr>
        <p:txBody>
          <a:bodyPr>
            <a:normAutofit/>
          </a:bodyPr>
          <a:lstStyle/>
          <a:p>
            <a:pPr marL="173038" indent="-173038" algn="r">
              <a:lnSpc>
                <a:spcPct val="90000"/>
              </a:lnSpc>
              <a:buFontTx/>
              <a:buNone/>
            </a:pPr>
            <a:r>
              <a:rPr lang="ru-RU" sz="1600" i="1"/>
              <a:t>Закон РФ от 28 февраля 2012 г. N 11-ФЗ "О внесении изменений в Закон Российской Федерации "Об образовании" в части применения электронного обучения, дистанционных образовательных технологий"</a:t>
            </a:r>
            <a:endParaRPr lang="en-US" sz="1600" i="1"/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685800" y="228600"/>
            <a:ext cx="8229600" cy="639763"/>
          </a:xfrm>
          <a:prstGeom prst="rect">
            <a:avLst/>
          </a:prstGeom>
        </p:spPr>
        <p:txBody>
          <a:bodyPr anchor="ctr"/>
          <a:lstStyle/>
          <a:p>
            <a:pPr>
              <a:buClr>
                <a:srgbClr val="1A235D"/>
              </a:buClr>
              <a:buFont typeface="Arial" charset="0"/>
              <a:buNone/>
            </a:pPr>
            <a:r>
              <a:rPr lang="ru-RU" sz="3200" b="1" i="1">
                <a:solidFill>
                  <a:srgbClr val="1A5CA0"/>
                </a:solidFill>
                <a:latin typeface="Calibri" pitchFamily="34" charset="0"/>
              </a:rPr>
              <a:t>Закон РФ от 28 февраля 2012 г. N 11-ФЗ</a:t>
            </a:r>
            <a:endParaRPr lang="en-US" sz="3200" b="1">
              <a:solidFill>
                <a:srgbClr val="1A5C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41300" y="103188"/>
            <a:ext cx="8791575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/>
          <a:lstStyle/>
          <a:p>
            <a:pPr algn="ctr" defTabSz="1023938" eaLnBrk="0" hangingPunct="0"/>
            <a:r>
              <a:rPr lang="ru-RU" sz="1900" b="1">
                <a:solidFill>
                  <a:schemeClr val="tx2"/>
                </a:solidFill>
                <a:latin typeface="Century Schoolbook" pitchFamily="18" charset="0"/>
              </a:rPr>
              <a:t>Основные понятия, определения и сокращения</a:t>
            </a:r>
          </a:p>
        </p:txBody>
      </p:sp>
      <p:pic>
        <p:nvPicPr>
          <p:cNvPr id="20483" name="Picture 2" descr="C:\Program Files\Microsoft Office\MEDIA\CAGCAT10\j020546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875" y="1765300"/>
            <a:ext cx="9620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228600" y="609600"/>
            <a:ext cx="852646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>
            <a:spAutoFit/>
          </a:bodyPr>
          <a:lstStyle/>
          <a:p>
            <a:pPr indent="266700" defTabSz="541338"/>
            <a:r>
              <a:rPr lang="ru-RU" b="1">
                <a:cs typeface="Times New Roman" pitchFamily="18" charset="0"/>
              </a:rPr>
              <a:t>Режим реального времени (РРВ)</a:t>
            </a:r>
            <a:r>
              <a:rPr lang="ru-RU">
                <a:cs typeface="Times New Roman" pitchFamily="18" charset="0"/>
              </a:rPr>
              <a:t> – режим дистанционного обучения, в котором все идущие в настоящий момент времени занятия из базовой школы доступны для просмотра подключенным участникам в тот же момент времени.</a:t>
            </a:r>
          </a:p>
        </p:txBody>
      </p:sp>
      <p:sp>
        <p:nvSpPr>
          <p:cNvPr id="20485" name="Прямоугольник 6"/>
          <p:cNvSpPr>
            <a:spLocks noChangeArrowheads="1"/>
          </p:cNvSpPr>
          <p:nvPr/>
        </p:nvSpPr>
        <p:spPr bwMode="auto">
          <a:xfrm>
            <a:off x="1358900" y="2028825"/>
            <a:ext cx="740886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>
            <a:spAutoFit/>
          </a:bodyPr>
          <a:lstStyle/>
          <a:p>
            <a:pPr indent="266700" defTabSz="541338" eaLnBrk="0" hangingPunct="0"/>
            <a:r>
              <a:rPr lang="ru-RU" b="1">
                <a:cs typeface="Times New Roman" pitchFamily="18" charset="0"/>
              </a:rPr>
              <a:t>Базовая школа (БШ)</a:t>
            </a:r>
            <a:r>
              <a:rPr lang="ru-RU">
                <a:cs typeface="Times New Roman" pitchFamily="18" charset="0"/>
              </a:rPr>
              <a:t> - школа, в одном из классов которой преподавателем проводится занятие, к которому подключаются дистанционные участники. Этот класс оснащен специализированным оборудованием.</a:t>
            </a:r>
          </a:p>
        </p:txBody>
      </p:sp>
      <p:pic>
        <p:nvPicPr>
          <p:cNvPr id="20486" name="Picture 3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0" y="3302000"/>
            <a:ext cx="487363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Прямоугольник 7"/>
          <p:cNvSpPr>
            <a:spLocks noChangeArrowheads="1"/>
          </p:cNvSpPr>
          <p:nvPr/>
        </p:nvSpPr>
        <p:spPr bwMode="auto">
          <a:xfrm>
            <a:off x="1371600" y="3124200"/>
            <a:ext cx="740886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>
            <a:spAutoFit/>
          </a:bodyPr>
          <a:lstStyle/>
          <a:p>
            <a:pPr indent="266700" defTabSz="541338" eaLnBrk="0" hangingPunct="0"/>
            <a:r>
              <a:rPr lang="ru-RU" b="1">
                <a:cs typeface="Times New Roman" pitchFamily="18" charset="0"/>
              </a:rPr>
              <a:t>Малокомплектная школа (МШ)</a:t>
            </a:r>
            <a:r>
              <a:rPr lang="ru-RU">
                <a:cs typeface="Times New Roman" pitchFamily="18" charset="0"/>
              </a:rPr>
              <a:t> – школа, в которой один из классов оснащен специализированным оборудованием и подключается к базовой школе в момент проведения дистанционного занятия.</a:t>
            </a:r>
          </a:p>
        </p:txBody>
      </p:sp>
      <p:pic>
        <p:nvPicPr>
          <p:cNvPr id="20488" name="Picture 4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3250" y="4308475"/>
            <a:ext cx="52546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Прямоугольник 9"/>
          <p:cNvSpPr>
            <a:spLocks noChangeArrowheads="1"/>
          </p:cNvSpPr>
          <p:nvPr/>
        </p:nvSpPr>
        <p:spPr bwMode="auto">
          <a:xfrm>
            <a:off x="1358900" y="4335463"/>
            <a:ext cx="740886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>
            <a:spAutoFit/>
          </a:bodyPr>
          <a:lstStyle/>
          <a:p>
            <a:pPr indent="266700" defTabSz="541338" eaLnBrk="0" hangingPunct="0"/>
            <a:r>
              <a:rPr lang="ru-RU" b="1">
                <a:cs typeface="Times New Roman" pitchFamily="18" charset="0"/>
              </a:rPr>
              <a:t>Ученик на домашнем обучении (УДОМ)</a:t>
            </a:r>
            <a:r>
              <a:rPr lang="ru-RU">
                <a:cs typeface="Times New Roman" pitchFamily="18" charset="0"/>
              </a:rPr>
              <a:t> – учащийся, которому выдаются ресурсным центром на временное пользование технические средства для активного участия дистанционных занятиях.</a:t>
            </a:r>
          </a:p>
        </p:txBody>
      </p:sp>
      <p:sp>
        <p:nvSpPr>
          <p:cNvPr id="20490" name="TextBox 14"/>
          <p:cNvSpPr txBox="1">
            <a:spLocks noChangeArrowheads="1"/>
          </p:cNvSpPr>
          <p:nvPr/>
        </p:nvSpPr>
        <p:spPr bwMode="auto">
          <a:xfrm>
            <a:off x="241300" y="1603375"/>
            <a:ext cx="1135063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>
            <a:spAutoFit/>
          </a:bodyPr>
          <a:lstStyle/>
          <a:p>
            <a:pPr algn="ctr" defTabSz="541338"/>
            <a:r>
              <a:rPr lang="ru-RU" sz="1400">
                <a:solidFill>
                  <a:srgbClr val="FF0000"/>
                </a:solidFill>
                <a:cs typeface="Arial" charset="0"/>
              </a:rPr>
              <a:t>БШ</a:t>
            </a:r>
          </a:p>
        </p:txBody>
      </p:sp>
      <p:sp>
        <p:nvSpPr>
          <p:cNvPr id="20491" name="TextBox 14"/>
          <p:cNvSpPr txBox="1">
            <a:spLocks noChangeArrowheads="1"/>
          </p:cNvSpPr>
          <p:nvPr/>
        </p:nvSpPr>
        <p:spPr bwMode="auto">
          <a:xfrm>
            <a:off x="225425" y="2974975"/>
            <a:ext cx="11334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>
            <a:spAutoFit/>
          </a:bodyPr>
          <a:lstStyle/>
          <a:p>
            <a:pPr algn="ctr" defTabSz="541338"/>
            <a:r>
              <a:rPr lang="ru-RU" sz="1400">
                <a:solidFill>
                  <a:srgbClr val="FF0000"/>
                </a:solidFill>
                <a:cs typeface="Arial" charset="0"/>
              </a:rPr>
              <a:t>МШ</a:t>
            </a:r>
          </a:p>
        </p:txBody>
      </p:sp>
      <p:sp>
        <p:nvSpPr>
          <p:cNvPr id="20492" name="TextBox 14"/>
          <p:cNvSpPr txBox="1">
            <a:spLocks noChangeArrowheads="1"/>
          </p:cNvSpPr>
          <p:nvPr/>
        </p:nvSpPr>
        <p:spPr bwMode="auto">
          <a:xfrm>
            <a:off x="241300" y="3983038"/>
            <a:ext cx="1135063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>
            <a:spAutoFit/>
          </a:bodyPr>
          <a:lstStyle/>
          <a:p>
            <a:pPr algn="ctr" defTabSz="541338"/>
            <a:r>
              <a:rPr lang="ru-RU" sz="1400">
                <a:solidFill>
                  <a:srgbClr val="FF0000"/>
                </a:solidFill>
                <a:cs typeface="Arial" charset="0"/>
              </a:rPr>
              <a:t>УДОМ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52425" y="381000"/>
            <a:ext cx="8791575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/>
          <a:lstStyle/>
          <a:p>
            <a:pPr algn="ctr" defTabSz="1023938" eaLnBrk="0" hangingPunct="0"/>
            <a:r>
              <a:rPr lang="ru-RU" sz="2400" b="1">
                <a:solidFill>
                  <a:srgbClr val="0000CC"/>
                </a:solidFill>
              </a:rPr>
              <a:t>Коммуникационные сервисы в дистанционном образовании 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1057275" y="1262063"/>
            <a:ext cx="7445375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160" tIns="27081" rIns="54160" bIns="27081">
            <a:spAutoFit/>
          </a:bodyPr>
          <a:lstStyle/>
          <a:p>
            <a:pPr indent="269875" defTabSz="541338">
              <a:buFont typeface="Wingdings" pitchFamily="2" charset="2"/>
              <a:buChar char="ü"/>
            </a:pPr>
            <a:r>
              <a:rPr lang="ru-RU" sz="1800" b="1"/>
              <a:t>Повышение доступности полноценного образования учащихся в удаленных регионах</a:t>
            </a:r>
          </a:p>
          <a:p>
            <a:pPr indent="269875" defTabSz="541338">
              <a:buFont typeface="Wingdings" pitchFamily="2" charset="2"/>
              <a:buChar char="ü"/>
            </a:pPr>
            <a:endParaRPr lang="ru-RU" sz="1800" b="1"/>
          </a:p>
          <a:p>
            <a:pPr indent="269875" defTabSz="541338">
              <a:buFont typeface="Wingdings" pitchFamily="2" charset="2"/>
              <a:buChar char="ü"/>
            </a:pPr>
            <a:r>
              <a:rPr lang="ru-RU" sz="1800" b="1"/>
              <a:t>Эффект присутствия на занятии</a:t>
            </a:r>
          </a:p>
          <a:p>
            <a:pPr indent="269875" defTabSz="541338">
              <a:buFont typeface="Wingdings" pitchFamily="2" charset="2"/>
              <a:buChar char="ü"/>
            </a:pPr>
            <a:endParaRPr lang="ru-RU" sz="1800" b="1"/>
          </a:p>
          <a:p>
            <a:pPr indent="269875" defTabSz="541338">
              <a:buFont typeface="Wingdings" pitchFamily="2" charset="2"/>
              <a:buChar char="ü"/>
            </a:pPr>
            <a:r>
              <a:rPr lang="ru-RU" sz="1800" b="1"/>
              <a:t>Активное участие в обсуждении</a:t>
            </a:r>
          </a:p>
          <a:p>
            <a:pPr indent="269875" defTabSz="541338">
              <a:buFont typeface="Wingdings" pitchFamily="2" charset="2"/>
              <a:buChar char="ü"/>
            </a:pPr>
            <a:endParaRPr lang="ru-RU" sz="1800" b="1"/>
          </a:p>
          <a:p>
            <a:pPr indent="269875" defTabSz="541338">
              <a:buFont typeface="Wingdings" pitchFamily="2" charset="2"/>
              <a:buChar char="ü"/>
            </a:pPr>
            <a:r>
              <a:rPr lang="ru-RU" sz="1800" b="1"/>
              <a:t>Живое видеообщение с преподавателем</a:t>
            </a:r>
          </a:p>
          <a:p>
            <a:pPr indent="269875" defTabSz="541338">
              <a:buFont typeface="Wingdings" pitchFamily="2" charset="2"/>
              <a:buChar char="ü"/>
            </a:pPr>
            <a:endParaRPr lang="ru-RU" sz="1800" b="1"/>
          </a:p>
          <a:p>
            <a:pPr indent="269875" defTabSz="541338">
              <a:buFont typeface="Wingdings" pitchFamily="2" charset="2"/>
              <a:buChar char="ü"/>
            </a:pPr>
            <a:r>
              <a:rPr lang="ru-RU" sz="1800" b="1"/>
              <a:t>Обмен изображениями, схемами</a:t>
            </a:r>
          </a:p>
          <a:p>
            <a:pPr indent="269875" defTabSz="541338">
              <a:buFont typeface="Wingdings" pitchFamily="2" charset="2"/>
              <a:buChar char="ü"/>
            </a:pPr>
            <a:endParaRPr lang="ru-RU" sz="1800" b="1"/>
          </a:p>
          <a:p>
            <a:pPr indent="269875" defTabSz="541338">
              <a:buFont typeface="Wingdings" pitchFamily="2" charset="2"/>
              <a:buChar char="ü"/>
            </a:pPr>
            <a:r>
              <a:rPr lang="ru-RU" sz="1800" b="1"/>
              <a:t>Демонстрация опытных образцов, опытов</a:t>
            </a:r>
          </a:p>
          <a:p>
            <a:pPr indent="269875" defTabSz="541338">
              <a:buFont typeface="Wingdings" pitchFamily="2" charset="2"/>
              <a:buChar char="ü"/>
            </a:pPr>
            <a:endParaRPr lang="ru-RU" sz="1800" b="1"/>
          </a:p>
          <a:p>
            <a:pPr indent="269875" defTabSz="541338">
              <a:buFont typeface="Wingdings" pitchFamily="2" charset="2"/>
              <a:buChar char="ü"/>
            </a:pPr>
            <a:r>
              <a:rPr lang="ru-RU" sz="1800" b="1"/>
              <a:t>Организация всех форм обучения, пригодных для традиционного образовательного процесса: видеолекции, видеосеминары, практические работы в интерактивном режиме, контроль знаний и т.д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ru-RU"/>
              <a:t>http://edu.kem.ru/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/>
              <a:t>Основные федеральные образовательные порталы:</a:t>
            </a:r>
            <a:br>
              <a:rPr lang="ru-RU" sz="2400"/>
            </a:br>
            <a:endParaRPr lang="ru-RU" sz="2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ЕК ЦОР  </a:t>
            </a:r>
            <a:r>
              <a:rPr lang="en-US">
                <a:hlinkClick r:id="rId2"/>
              </a:rPr>
              <a:t>http</a:t>
            </a:r>
            <a:r>
              <a:rPr lang="ru-RU">
                <a:hlinkClick r:id="rId2"/>
              </a:rPr>
              <a:t>:</a:t>
            </a:r>
            <a:r>
              <a:rPr lang="en-US">
                <a:hlinkClick r:id="rId2"/>
              </a:rPr>
              <a:t>//school-collection</a:t>
            </a:r>
            <a:r>
              <a:rPr lang="ru-RU">
                <a:hlinkClick r:id="rId2"/>
              </a:rPr>
              <a:t>.</a:t>
            </a:r>
            <a:r>
              <a:rPr lang="en-US">
                <a:hlinkClick r:id="rId2"/>
              </a:rPr>
              <a:t>edu</a:t>
            </a:r>
            <a:r>
              <a:rPr lang="ru-RU">
                <a:hlinkClick r:id="rId2"/>
              </a:rPr>
              <a:t>.</a:t>
            </a:r>
            <a:r>
              <a:rPr lang="en-US">
                <a:hlinkClick r:id="rId2"/>
              </a:rPr>
              <a:t>ru/</a:t>
            </a:r>
            <a:endParaRPr lang="en-US"/>
          </a:p>
          <a:p>
            <a:endParaRPr lang="en-US"/>
          </a:p>
          <a:p>
            <a:r>
              <a:rPr lang="ru-RU"/>
              <a:t>ФЦИОР  </a:t>
            </a:r>
            <a:r>
              <a:rPr lang="en-US">
                <a:hlinkClick r:id="rId3"/>
              </a:rPr>
              <a:t>http</a:t>
            </a:r>
            <a:r>
              <a:rPr lang="ru-RU">
                <a:hlinkClick r:id="rId3"/>
              </a:rPr>
              <a:t>://</a:t>
            </a:r>
            <a:r>
              <a:rPr lang="en-US">
                <a:hlinkClick r:id="rId3"/>
              </a:rPr>
              <a:t>fcior</a:t>
            </a:r>
            <a:r>
              <a:rPr lang="ru-RU">
                <a:hlinkClick r:id="rId3"/>
              </a:rPr>
              <a:t>.</a:t>
            </a:r>
            <a:r>
              <a:rPr lang="en-US">
                <a:hlinkClick r:id="rId3"/>
              </a:rPr>
              <a:t>edu</a:t>
            </a:r>
            <a:r>
              <a:rPr lang="ru-RU">
                <a:hlinkClick r:id="rId3"/>
              </a:rPr>
              <a:t>.</a:t>
            </a:r>
            <a:r>
              <a:rPr lang="en-US">
                <a:hlinkClick r:id="rId3"/>
              </a:rPr>
              <a:t>ru/</a:t>
            </a:r>
            <a:endParaRPr lang="en-US"/>
          </a:p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52400" y="152400"/>
            <a:ext cx="8740775" cy="639763"/>
          </a:xfrm>
        </p:spPr>
        <p:txBody>
          <a:bodyPr/>
          <a:lstStyle/>
          <a:p>
            <a:r>
              <a:rPr lang="ru-RU" sz="4000"/>
              <a:t>Формы  электронного обучения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625" y="3143250"/>
            <a:ext cx="8280400" cy="714375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Мультимедиа лабораторные, исследовательские работы;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625" y="2357438"/>
            <a:ext cx="8280400" cy="571500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Практикумы и тренинги с использованием ЭОР;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625" y="4143375"/>
            <a:ext cx="8280400" cy="936625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Контрольные работы с использованием ЭОР;</a:t>
            </a:r>
            <a:endParaRPr lang="ru-RU" sz="2400" dirty="0">
              <a:solidFill>
                <a:srgbClr val="1A5C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5" y="714375"/>
            <a:ext cx="8280400" cy="642938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err="1">
                <a:solidFill>
                  <a:srgbClr val="1A5CA0"/>
                </a:solidFill>
                <a:latin typeface="Arial" pitchFamily="34" charset="0"/>
                <a:ea typeface="+mj-ea"/>
                <a:cs typeface="Arial" pitchFamily="34" charset="0"/>
              </a:rPr>
              <a:t>Видеолекции</a:t>
            </a:r>
            <a:endParaRPr lang="ru-RU" sz="2400" dirty="0">
              <a:solidFill>
                <a:srgbClr val="1A5CA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63" y="5286375"/>
            <a:ext cx="8280400" cy="936625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Тестирование  с использованием телекоммуникационных средств.</a:t>
            </a:r>
            <a:endParaRPr lang="ru-RU" sz="2400" dirty="0">
              <a:solidFill>
                <a:srgbClr val="1A5C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625" y="1571625"/>
            <a:ext cx="8280400" cy="571500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Работа с теоретическим материалом;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r>
              <a:rPr lang="ru-RU" sz="3200"/>
              <a:t>Средства реализации электронного обучения: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4294967295"/>
          </p:nvPr>
        </p:nvGraphicFramePr>
        <p:xfrm>
          <a:off x="390525" y="968028"/>
          <a:ext cx="83058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4294967295"/>
          </p:nvPr>
        </p:nvSpPr>
        <p:spPr>
          <a:xfrm>
            <a:off x="152400" y="838200"/>
            <a:ext cx="4392613" cy="4427538"/>
          </a:xfrm>
        </p:spPr>
        <p:txBody>
          <a:bodyPr>
            <a:noAutofit/>
          </a:bodyPr>
          <a:lstStyle/>
          <a:p>
            <a:pPr marL="173038" indent="-173038">
              <a:buClr>
                <a:srgbClr val="404040"/>
              </a:buClr>
              <a:buFontTx/>
              <a:buNone/>
            </a:pPr>
            <a:r>
              <a:rPr lang="ru-RU" sz="2400" b="1">
                <a:cs typeface="Arial" charset="0"/>
              </a:rPr>
              <a:t>Ученик: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воспринимает информацию,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осмысливает и фиксирует  знания,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формирует личностный опыт (умения, навыки, компетенции);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проводит проектно-исследовательскую, поисково-учебную деятельность.</a:t>
            </a:r>
          </a:p>
          <a:p>
            <a:pPr marL="173038" indent="-173038">
              <a:buClr>
                <a:srgbClr val="404040"/>
              </a:buClr>
              <a:buFontTx/>
              <a:buNone/>
            </a:pPr>
            <a:endParaRPr lang="ru-RU" sz="2400">
              <a:cs typeface="Arial" charset="0"/>
            </a:endParaRPr>
          </a:p>
          <a:p>
            <a:pPr marL="173038" indent="-173038">
              <a:buClr>
                <a:srgbClr val="404040"/>
              </a:buClr>
              <a:buFontTx/>
              <a:buNone/>
            </a:pPr>
            <a:endParaRPr lang="ru-RU" sz="2400"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0" y="857250"/>
            <a:ext cx="4033838" cy="4449763"/>
          </a:xfrm>
        </p:spPr>
        <p:txBody>
          <a:bodyPr>
            <a:noAutofit/>
          </a:bodyPr>
          <a:lstStyle/>
          <a:p>
            <a:pPr marL="173038" indent="-173038">
              <a:buClr>
                <a:srgbClr val="404040"/>
              </a:buClr>
              <a:buFontTx/>
              <a:buNone/>
            </a:pPr>
            <a:r>
              <a:rPr lang="ru-RU" sz="2400" b="1">
                <a:cs typeface="Arial" charset="0"/>
              </a:rPr>
              <a:t>Учитель: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разрабатывает УМК,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формирует базу ЭОР,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организует, 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консультирует, 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оказывает помощь,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планирует результаты обучения,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400">
                <a:cs typeface="Arial" charset="0"/>
              </a:rPr>
              <a:t>проводит итоговое оценивание.</a:t>
            </a: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179388" y="188913"/>
            <a:ext cx="8740775" cy="639762"/>
          </a:xfrm>
          <a:prstGeom prst="rect">
            <a:avLst/>
          </a:prstGeom>
        </p:spPr>
        <p:txBody>
          <a:bodyPr anchor="ctr"/>
          <a:lstStyle/>
          <a:p>
            <a:pPr>
              <a:buClr>
                <a:srgbClr val="1A235D"/>
              </a:buClr>
              <a:buFont typeface="Arial" charset="0"/>
              <a:buNone/>
            </a:pPr>
            <a:r>
              <a:rPr lang="ru-RU" sz="3200" b="1">
                <a:solidFill>
                  <a:srgbClr val="1A5CA0"/>
                </a:solidFill>
                <a:latin typeface="Calibri" pitchFamily="34" charset="0"/>
              </a:rPr>
              <a:t>Особенности  электронного обучения </a:t>
            </a:r>
          </a:p>
        </p:txBody>
      </p:sp>
      <p:sp>
        <p:nvSpPr>
          <p:cNvPr id="16389" name="AutoShape 2" descr="http://cnit.ssau.ru/do/articles/didakt/ris2.jpg"/>
          <p:cNvSpPr>
            <a:spLocks noChangeAspect="1" noChangeArrowheads="1"/>
          </p:cNvSpPr>
          <p:nvPr/>
        </p:nvSpPr>
        <p:spPr bwMode="auto">
          <a:xfrm>
            <a:off x="63500" y="-136525"/>
            <a:ext cx="35337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52400" y="152400"/>
            <a:ext cx="8740775" cy="639763"/>
          </a:xfrm>
        </p:spPr>
        <p:txBody>
          <a:bodyPr/>
          <a:lstStyle/>
          <a:p>
            <a:r>
              <a:rPr lang="ru-RU" sz="4000"/>
              <a:t>Назначение электронного обучения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625" y="4143375"/>
            <a:ext cx="8280400" cy="936625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При обучении с использованием дистанционных технологий</a:t>
            </a:r>
            <a:endParaRPr lang="ru-RU" sz="2400" dirty="0">
              <a:solidFill>
                <a:srgbClr val="1A5C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288" y="1268413"/>
            <a:ext cx="8280400" cy="642937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ea typeface="+mj-ea"/>
                <a:cs typeface="Arial" pitchFamily="34" charset="0"/>
              </a:rPr>
              <a:t>Самостоятельное обучение на дому (экстернат)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288" y="2133600"/>
            <a:ext cx="8280400" cy="1784350"/>
          </a:xfrm>
          <a:prstGeom prst="rect">
            <a:avLst/>
          </a:prstGeom>
          <a:gradFill>
            <a:gsLst>
              <a:gs pos="0">
                <a:schemeClr val="bg2"/>
              </a:gs>
              <a:gs pos="98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В классе для: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1A5CA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формирования регулятивных УУД,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1A5CA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дифференцированного обучения,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1A5CA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400" dirty="0">
                <a:solidFill>
                  <a:srgbClr val="1A5CA0"/>
                </a:solidFill>
                <a:latin typeface="Arial" pitchFamily="34" charset="0"/>
                <a:cs typeface="Arial" pitchFamily="34" charset="0"/>
              </a:rPr>
              <a:t>индивидуализации обучения.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Content Placeholder 7"/>
          <p:cNvSpPr>
            <a:spLocks noGrp="1"/>
          </p:cNvSpPr>
          <p:nvPr>
            <p:ph sz="half" idx="4294967295"/>
          </p:nvPr>
        </p:nvSpPr>
        <p:spPr>
          <a:xfrm>
            <a:off x="685800" y="914400"/>
            <a:ext cx="8091488" cy="2808288"/>
          </a:xfrm>
        </p:spPr>
        <p:txBody>
          <a:bodyPr/>
          <a:lstStyle/>
          <a:p>
            <a:pPr marL="0" indent="360363">
              <a:buFontTx/>
              <a:buNone/>
            </a:pPr>
            <a:r>
              <a:rPr lang="ru-RU" sz="2400"/>
              <a:t>Под </a:t>
            </a:r>
            <a:r>
              <a:rPr lang="ru-RU" sz="2400" i="1"/>
              <a:t>дистанционными образовательными технологиями</a:t>
            </a:r>
            <a:r>
              <a:rPr lang="ru-RU" sz="2400"/>
              <a:t> понимаются </a:t>
            </a:r>
            <a:r>
              <a:rPr lang="ru-RU" sz="2400" b="1"/>
              <a:t>образовательные технологии</a:t>
            </a:r>
            <a:r>
              <a:rPr lang="ru-RU" sz="2400"/>
              <a:t>, реализуемые в основном с применением информационно-телекоммуникационных сетей при </a:t>
            </a:r>
            <a:r>
              <a:rPr lang="ru-RU" sz="2400" b="1"/>
              <a:t>опосредованном (на расстоянии) взаимодействии</a:t>
            </a:r>
            <a:r>
              <a:rPr lang="ru-RU" sz="2400"/>
              <a:t> </a:t>
            </a:r>
            <a:r>
              <a:rPr lang="ru-RU" sz="2400" b="1"/>
              <a:t>обучающихся и педагогических</a:t>
            </a:r>
            <a:r>
              <a:rPr lang="ru-RU" sz="2400"/>
              <a:t> работников.</a:t>
            </a:r>
          </a:p>
        </p:txBody>
      </p:sp>
      <p:sp>
        <p:nvSpPr>
          <p:cNvPr id="8198" name="Content Placeholder 30"/>
          <p:cNvSpPr>
            <a:spLocks noGrp="1"/>
          </p:cNvSpPr>
          <p:nvPr>
            <p:ph sz="half" idx="4294967295"/>
          </p:nvPr>
        </p:nvSpPr>
        <p:spPr>
          <a:xfrm>
            <a:off x="2508250" y="3944938"/>
            <a:ext cx="5715000" cy="965200"/>
          </a:xfrm>
        </p:spPr>
        <p:txBody>
          <a:bodyPr/>
          <a:lstStyle/>
          <a:p>
            <a:pPr marL="173038" indent="-173038" algn="r">
              <a:buFontTx/>
              <a:buNone/>
            </a:pPr>
            <a:r>
              <a:rPr lang="ru-RU" sz="1600" i="1"/>
              <a:t>Закон РФ от 28 февраля 2012 г. N 11-ФЗ "О внесении изменений в Закон Российской Федерации "Об образовании" в части применения электронного обучения, дистанционных образовательных технологий"</a:t>
            </a:r>
            <a:endParaRPr lang="en-US" sz="1600" i="1"/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457200" y="228600"/>
            <a:ext cx="8229600" cy="639763"/>
          </a:xfrm>
          <a:prstGeom prst="rect">
            <a:avLst/>
          </a:prstGeom>
        </p:spPr>
        <p:txBody>
          <a:bodyPr anchor="ctr"/>
          <a:lstStyle/>
          <a:p>
            <a:pPr>
              <a:buClr>
                <a:srgbClr val="1A235D"/>
              </a:buClr>
              <a:buFont typeface="Arial" charset="0"/>
              <a:buNone/>
            </a:pPr>
            <a:r>
              <a:rPr lang="ru-RU" sz="3200" b="1" i="1">
                <a:solidFill>
                  <a:srgbClr val="1A5CA0"/>
                </a:solidFill>
                <a:latin typeface="Calibri" pitchFamily="34" charset="0"/>
              </a:rPr>
              <a:t>Закон РФ от 28 февраля 2012 г. N 11-ФЗ</a:t>
            </a:r>
            <a:endParaRPr lang="en-US" sz="3200" b="1">
              <a:solidFill>
                <a:srgbClr val="1A5CA0"/>
              </a:solidFill>
              <a:latin typeface="Calibri" pitchFamily="34" charset="0"/>
            </a:endParaRPr>
          </a:p>
        </p:txBody>
      </p:sp>
      <p:sp>
        <p:nvSpPr>
          <p:cNvPr id="17" name="Left-Right Arrow 20"/>
          <p:cNvSpPr/>
          <p:nvPr/>
        </p:nvSpPr>
        <p:spPr>
          <a:xfrm rot="1079607" flipH="1">
            <a:off x="3203575" y="5084763"/>
            <a:ext cx="609600" cy="304800"/>
          </a:xfrm>
          <a:prstGeom prst="left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8" name="Left-Right Arrow 14"/>
          <p:cNvSpPr/>
          <p:nvPr/>
        </p:nvSpPr>
        <p:spPr>
          <a:xfrm flipH="1">
            <a:off x="6084888" y="5445125"/>
            <a:ext cx="609600" cy="304800"/>
          </a:xfrm>
          <a:prstGeom prst="left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2" name="Left-Right Arrow 20"/>
          <p:cNvSpPr/>
          <p:nvPr/>
        </p:nvSpPr>
        <p:spPr>
          <a:xfrm flipH="1">
            <a:off x="1331913" y="5949950"/>
            <a:ext cx="2303462" cy="358775"/>
          </a:xfrm>
          <a:prstGeom prst="left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4294967295"/>
          </p:nvPr>
        </p:nvSpPr>
        <p:spPr>
          <a:xfrm>
            <a:off x="1600200" y="914400"/>
            <a:ext cx="6934200" cy="2592388"/>
          </a:xfrm>
        </p:spPr>
        <p:txBody>
          <a:bodyPr>
            <a:noAutofit/>
          </a:bodyPr>
          <a:lstStyle/>
          <a:p>
            <a:pPr marL="173038" indent="-173038">
              <a:buFontTx/>
              <a:buNone/>
            </a:pPr>
            <a:r>
              <a:rPr lang="ru-RU" sz="2400"/>
              <a:t>«</a:t>
            </a:r>
            <a:r>
              <a:rPr lang="ru-RU" sz="2400" i="1"/>
              <a:t>Образовательная технология</a:t>
            </a:r>
            <a:r>
              <a:rPr lang="ru-RU" sz="2400"/>
              <a:t>» -  комплекс, состоящий из:</a:t>
            </a:r>
          </a:p>
          <a:p>
            <a:pPr marL="173038" indent="-173038">
              <a:spcBef>
                <a:spcPct val="0"/>
              </a:spcBef>
              <a:buFontTx/>
              <a:buNone/>
            </a:pPr>
            <a:r>
              <a:rPr lang="ru-RU" sz="2400"/>
              <a:t>• планирования результатов обучения, </a:t>
            </a:r>
          </a:p>
          <a:p>
            <a:pPr marL="173038" indent="-173038">
              <a:spcBef>
                <a:spcPct val="0"/>
              </a:spcBef>
              <a:buFontTx/>
              <a:buNone/>
            </a:pPr>
            <a:r>
              <a:rPr lang="ru-RU" sz="2400"/>
              <a:t>• средств диагностики,</a:t>
            </a:r>
          </a:p>
          <a:p>
            <a:pPr marL="173038" indent="-173038">
              <a:spcBef>
                <a:spcPct val="0"/>
              </a:spcBef>
              <a:buFontTx/>
              <a:buNone/>
            </a:pPr>
            <a:r>
              <a:rPr lang="ru-RU" sz="2400"/>
              <a:t>• набора моделей обучения,</a:t>
            </a:r>
          </a:p>
          <a:p>
            <a:pPr marL="173038" indent="-173038">
              <a:spcBef>
                <a:spcPct val="0"/>
              </a:spcBef>
              <a:buFontTx/>
              <a:buNone/>
            </a:pPr>
            <a:r>
              <a:rPr lang="ru-RU" sz="2400"/>
              <a:t>• критериев выбора оптимальной модели для данных конкретных условий.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52400" y="152400"/>
            <a:ext cx="8740775" cy="900113"/>
          </a:xfrm>
        </p:spPr>
        <p:txBody>
          <a:bodyPr/>
          <a:lstStyle/>
          <a:p>
            <a:r>
              <a:rPr lang="ru-RU" sz="2800">
                <a:cs typeface="Arial" charset="0"/>
              </a:rPr>
              <a:t>Обучение с использованием дистанционных образовательных технологий (ДОТ) – одна из форм электронного обучения</a:t>
            </a:r>
          </a:p>
        </p:txBody>
      </p:sp>
      <p:sp>
        <p:nvSpPr>
          <p:cNvPr id="6" name="Содержимое 1"/>
          <p:cNvSpPr>
            <a:spLocks noGrp="1"/>
          </p:cNvSpPr>
          <p:nvPr>
            <p:ph sz="half" idx="4294967295"/>
          </p:nvPr>
        </p:nvSpPr>
        <p:spPr>
          <a:xfrm>
            <a:off x="533400" y="1371600"/>
            <a:ext cx="4191000" cy="4021138"/>
          </a:xfrm>
        </p:spPr>
        <p:txBody>
          <a:bodyPr>
            <a:noAutofit/>
          </a:bodyPr>
          <a:lstStyle/>
          <a:p>
            <a:pPr marL="173038" indent="-173038">
              <a:buClr>
                <a:srgbClr val="404040"/>
              </a:buClr>
              <a:buFontTx/>
              <a:buNone/>
            </a:pPr>
            <a:r>
              <a:rPr lang="ru-RU" sz="2200" b="1">
                <a:cs typeface="Arial" charset="0"/>
              </a:rPr>
              <a:t>Ученик: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200">
                <a:solidFill>
                  <a:srgbClr val="FF0000"/>
                </a:solidFill>
                <a:cs typeface="Arial" charset="0"/>
              </a:rPr>
              <a:t>выбирает форму обучения с использованием ДОТ,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200">
                <a:solidFill>
                  <a:srgbClr val="FF0000"/>
                </a:solidFill>
                <a:cs typeface="Arial" charset="0"/>
              </a:rPr>
              <a:t>планирует время изучения материала,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200">
                <a:solidFill>
                  <a:srgbClr val="FF0000"/>
                </a:solidFill>
                <a:cs typeface="Arial" charset="0"/>
              </a:rPr>
              <a:t>планирует последовательность изучения материала</a:t>
            </a:r>
            <a:r>
              <a:rPr lang="ru-RU" sz="2200">
                <a:cs typeface="Arial" charset="0"/>
              </a:rPr>
              <a:t>. </a:t>
            </a:r>
          </a:p>
          <a:p>
            <a:pPr marL="173038" indent="-173038">
              <a:buClr>
                <a:srgbClr val="1A5CA0"/>
              </a:buClr>
              <a:buSzPct val="90000"/>
              <a:buFontTx/>
              <a:buNone/>
            </a:pPr>
            <a:r>
              <a:rPr lang="ru-RU" sz="2200">
                <a:cs typeface="Arial" charset="0"/>
              </a:rPr>
              <a:t>Должен 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200">
                <a:cs typeface="Arial" charset="0"/>
              </a:rPr>
              <a:t>изучить материал образовательной программы,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200">
                <a:cs typeface="Arial" charset="0"/>
              </a:rPr>
              <a:t>достичь требуемых результатов обучения.</a:t>
            </a:r>
          </a:p>
          <a:p>
            <a:pPr marL="173038" indent="-173038">
              <a:buClr>
                <a:srgbClr val="404040"/>
              </a:buClr>
              <a:buFontTx/>
              <a:buNone/>
            </a:pPr>
            <a:endParaRPr lang="ru-RU" sz="2200">
              <a:cs typeface="Arial" charset="0"/>
            </a:endParaRPr>
          </a:p>
          <a:p>
            <a:pPr marL="173038" indent="-173038">
              <a:buClr>
                <a:srgbClr val="404040"/>
              </a:buClr>
              <a:buFontTx/>
              <a:buNone/>
            </a:pPr>
            <a:endParaRPr lang="ru-RU" sz="2200">
              <a:cs typeface="Arial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sz="half" idx="4294967295"/>
          </p:nvPr>
        </p:nvSpPr>
        <p:spPr>
          <a:xfrm>
            <a:off x="4894263" y="1371600"/>
            <a:ext cx="4249737" cy="4525963"/>
          </a:xfrm>
        </p:spPr>
        <p:txBody>
          <a:bodyPr>
            <a:normAutofit/>
          </a:bodyPr>
          <a:lstStyle/>
          <a:p>
            <a:pPr marL="173038" indent="-173038">
              <a:buClr>
                <a:srgbClr val="404040"/>
              </a:buClr>
              <a:buFontTx/>
              <a:buNone/>
            </a:pPr>
            <a:r>
              <a:rPr lang="ru-RU" sz="2200" b="1">
                <a:cs typeface="Arial" charset="0"/>
              </a:rPr>
              <a:t>Учитель: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000">
                <a:cs typeface="Arial" charset="0"/>
              </a:rPr>
              <a:t>организует образовательный процесс с использованием ДОТ,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000">
                <a:cs typeface="Arial" charset="0"/>
              </a:rPr>
              <a:t>разрабатывает и предоставляет учебные материалы,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000">
                <a:cs typeface="Arial" charset="0"/>
              </a:rPr>
              <a:t>проводит формирующее и итоговое оценивание,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000">
                <a:cs typeface="Arial" charset="0"/>
              </a:rPr>
              <a:t>консультирует, 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000">
                <a:cs typeface="Arial" charset="0"/>
              </a:rPr>
              <a:t>оказывает помощь,</a:t>
            </a:r>
          </a:p>
          <a:p>
            <a:pPr marL="173038" indent="-173038">
              <a:buClr>
                <a:srgbClr val="1A5CA0"/>
              </a:buClr>
              <a:buSzPct val="90000"/>
              <a:buFont typeface="Wingdings" pitchFamily="2" charset="2"/>
              <a:buChar char="Ø"/>
            </a:pPr>
            <a:r>
              <a:rPr lang="ru-RU" sz="2000">
                <a:cs typeface="Arial" charset="0"/>
              </a:rPr>
              <a:t>является ответственным за достижение обучающимся планируемых результатов.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Words>1701</Words>
  <Application>Microsoft Office PowerPoint</Application>
  <PresentationFormat>Экран (4:3)</PresentationFormat>
  <Paragraphs>173</Paragraphs>
  <Slides>23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Wingdings</vt:lpstr>
      <vt:lpstr>Times New Roman</vt:lpstr>
      <vt:lpstr>Century Schoolbook</vt:lpstr>
      <vt:lpstr>Оформление по умолчанию</vt:lpstr>
      <vt:lpstr>Закон РФ от 28 февраля 2012 г. N 11-ФЗ</vt:lpstr>
      <vt:lpstr>Слайд 2</vt:lpstr>
      <vt:lpstr>Формы  электронного обучения </vt:lpstr>
      <vt:lpstr>Средства реализации электронного обучения:</vt:lpstr>
      <vt:lpstr>Слайд 5</vt:lpstr>
      <vt:lpstr>Назначение электронного обучения </vt:lpstr>
      <vt:lpstr>Слайд 7</vt:lpstr>
      <vt:lpstr>Слайд 8</vt:lpstr>
      <vt:lpstr>Обучение с использованием дистанционных образовательных технологий (ДОТ) – одна из форм электронного обучения</vt:lpstr>
      <vt:lpstr>Формы  дистанционного обучения </vt:lpstr>
      <vt:lpstr>Средства реализации обучения с использованием элементов ДОТ:</vt:lpstr>
      <vt:lpstr>Слайд 12</vt:lpstr>
      <vt:lpstr>Использование форм  ДОТ при реализации общих и дополнительных образовательных программ</vt:lpstr>
      <vt:lpstr>Выводы:</vt:lpstr>
      <vt:lpstr>Основные направления (модели)  внедрения дистанционного обучения в систему общего образования:</vt:lpstr>
      <vt:lpstr>Для реализации всех указанных выше направлений внедрения электронного дистанционного обучения в систему общего образования необходимо решение следующих вопросов:  - формирование нормативной базы электронного дистанционного обучения; - формирование материально-технической базы электронного дистанционного обучения; - отработка моделей организации электронного дистанционного обучения; - подготовка кадров, владеющих методиками электронного дистанционного обучения; - обеспечение методической поддержки преподавателей, работающих в системе электронного дистанционного обучения;</vt:lpstr>
      <vt:lpstr>Формирование нормативно-правовой базы:</vt:lpstr>
      <vt:lpstr>Формирование материально-технической базы:</vt:lpstr>
      <vt:lpstr>  Подготовка кадров, владеющих методиками электронного дистанционного обучения  - умение организовать собственную работу на компьютере; - умение выбрать и использовать локальные приложения на компьютере - для решения педагогических задач, как собственных, так и при взаимодействии с обучающимися; - умение использовать периферийное оборудование до степени свободы, позволяющей помочь в вопросах его использования обучающимся; - умение привлекать возможности информационных объектов, находящихся на внешних интернет-сайтах (электронные библиотеки и словари, информационные ресурсы, специализированные по предметной направленности сайты, информацию, размещенную на образовательных порталах и т.п.); - умение организовывать собственную деятельность и деятельность учащихся в информационной среде; - использование программ для организации он-лайн взаимодействия (взаимодействия в реальном времени):  интернет видео-конференций, аудио-конференций,  чата;  - умение эффективно использовать возможности информационной системы дистанционного обучения, как основного инструмента организации обучения с использованием дистанционных технологий; - ведение электронного документооборота.</vt:lpstr>
      <vt:lpstr>Слайд 20</vt:lpstr>
      <vt:lpstr>Слайд 21</vt:lpstr>
      <vt:lpstr>http://edu.kem.ru/</vt:lpstr>
      <vt:lpstr>Основные федеральные образовательные порталы: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Kirill</dc:creator>
  <cp:lastModifiedBy>Kirill</cp:lastModifiedBy>
  <cp:revision>4</cp:revision>
  <cp:lastPrinted>1601-01-01T00:00:00Z</cp:lastPrinted>
  <dcterms:created xsi:type="dcterms:W3CDTF">1601-01-01T00:00:00Z</dcterms:created>
  <dcterms:modified xsi:type="dcterms:W3CDTF">2013-12-02T16:43:49Z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